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3" r:id="rId9"/>
    <p:sldId id="330" r:id="rId10"/>
    <p:sldId id="331" r:id="rId11"/>
    <p:sldId id="332" r:id="rId12"/>
    <p:sldId id="333" r:id="rId13"/>
    <p:sldId id="334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871787"/>
            <a:ext cx="11906250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12093" y="1340768"/>
            <a:ext cx="11017919" cy="5325162"/>
            <a:chOff x="512093" y="1612032"/>
            <a:chExt cx="11017919" cy="5325162"/>
          </a:xfrm>
        </p:grpSpPr>
        <p:grpSp>
          <p:nvGrpSpPr>
            <p:cNvPr id="7" name="组合 6"/>
            <p:cNvGrpSpPr/>
            <p:nvPr/>
          </p:nvGrpSpPr>
          <p:grpSpPr>
            <a:xfrm>
              <a:off x="661987" y="1612032"/>
              <a:ext cx="10868025" cy="3761184"/>
              <a:chOff x="661987" y="1540024"/>
              <a:chExt cx="10868025" cy="3761184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1987" y="1540024"/>
                <a:ext cx="10868025" cy="7048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1987" y="2404120"/>
                <a:ext cx="1238250" cy="5334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1987" y="3096766"/>
                <a:ext cx="5638800" cy="6381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1987" y="3872458"/>
                <a:ext cx="3867150" cy="142875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2093" y="5460819"/>
              <a:ext cx="3495675" cy="14763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83556" y="2819960"/>
            <a:ext cx="9068827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3556" y="3623288"/>
            <a:ext cx="9068827" cy="1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3556" y="5277885"/>
            <a:ext cx="9068827" cy="147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81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8439" y="128587"/>
            <a:ext cx="10944225" cy="660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556792"/>
            <a:ext cx="10657184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361464"/>
            <a:ext cx="10657184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043729"/>
            <a:ext cx="10657184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3848401"/>
            <a:ext cx="10657184" cy="1524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8438" y="5373216"/>
            <a:ext cx="10944225" cy="1356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24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71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1631"/>
            <a:ext cx="964882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" y="4040460"/>
            <a:ext cx="108585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88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88640"/>
            <a:ext cx="10848975" cy="6537523"/>
            <a:chOff x="1199456" y="203845"/>
            <a:chExt cx="10848975" cy="65375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203845"/>
              <a:ext cx="10848975" cy="4305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4236293"/>
              <a:ext cx="10820400" cy="2505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75472" y="1886426"/>
            <a:ext cx="4176464" cy="2527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8936" y="4221088"/>
            <a:ext cx="10800920" cy="2505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53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04937"/>
            <a:ext cx="107823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221088"/>
            <a:ext cx="972108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79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350218"/>
            <a:ext cx="11449050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95437"/>
            <a:ext cx="108870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564904"/>
            <a:ext cx="7056784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42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609725"/>
            <a:ext cx="108108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424920"/>
            <a:ext cx="2808312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95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340768"/>
            <a:ext cx="1022985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62" y="4778915"/>
            <a:ext cx="1081087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11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23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04962"/>
            <a:ext cx="115919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46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225480"/>
            <a:ext cx="441960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498" y="3848819"/>
            <a:ext cx="114871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6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835" y="1916832"/>
            <a:ext cx="1142047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13320" y="3813424"/>
            <a:ext cx="7920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1784" y="4752208"/>
            <a:ext cx="242401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46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2025-12-13T15:42:23Z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