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29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3162300"/>
            <a:ext cx="64389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628900"/>
            <a:ext cx="10325100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566470"/>
            <a:ext cx="1000911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2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22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325" y="476672"/>
            <a:ext cx="10801350" cy="5918026"/>
            <a:chOff x="695325" y="476672"/>
            <a:chExt cx="10801350" cy="59180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00537" y="476672"/>
              <a:ext cx="3590925" cy="3219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325" y="3861048"/>
              <a:ext cx="10801350" cy="2533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519936" y="3782494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914227" y="1268760"/>
            <a:ext cx="10798397" cy="5402560"/>
            <a:chOff x="914227" y="1268760"/>
            <a:chExt cx="10798397" cy="5402560"/>
          </a:xfrm>
        </p:grpSpPr>
        <p:grpSp>
          <p:nvGrpSpPr>
            <p:cNvPr id="9" name="组合 8"/>
            <p:cNvGrpSpPr/>
            <p:nvPr/>
          </p:nvGrpSpPr>
          <p:grpSpPr>
            <a:xfrm>
              <a:off x="977949" y="1268760"/>
              <a:ext cx="10734675" cy="1303107"/>
              <a:chOff x="977949" y="1417340"/>
              <a:chExt cx="10734675" cy="1303107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977949" y="1417340"/>
                <a:ext cx="10734675" cy="571500"/>
                <a:chOff x="1141854" y="1375036"/>
                <a:chExt cx="10734675" cy="571500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41854" y="1375036"/>
                  <a:ext cx="6829425" cy="542925"/>
                </a:xfrm>
                <a:prstGeom prst="rect">
                  <a:avLst/>
                </a:prstGeom>
              </p:spPr>
            </p:pic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971279" y="1375036"/>
                  <a:ext cx="3905250" cy="571500"/>
                </a:xfrm>
                <a:prstGeom prst="rect">
                  <a:avLst/>
                </a:prstGeom>
              </p:spPr>
            </p:pic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5665" y="2204864"/>
                <a:ext cx="2828925" cy="49530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14590" y="2253722"/>
                <a:ext cx="504825" cy="466725"/>
              </a:xfrm>
              <a:prstGeom prst="rect">
                <a:avLst/>
              </a:prstGeom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914227" y="2896487"/>
              <a:ext cx="7734300" cy="523875"/>
              <a:chOff x="914227" y="3045067"/>
              <a:chExt cx="7734300" cy="523875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14227" y="3045067"/>
                <a:ext cx="6810375" cy="495300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724602" y="3045067"/>
                <a:ext cx="923925" cy="523875"/>
              </a:xfrm>
              <a:prstGeom prst="rect">
                <a:avLst/>
              </a:prstGeom>
            </p:spPr>
          </p:pic>
        </p:grp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61864" y="3280420"/>
              <a:ext cx="6515100" cy="3390900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/>
        </p:nvSpPr>
        <p:spPr>
          <a:xfrm>
            <a:off x="885110" y="2702374"/>
            <a:ext cx="917132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85111" y="3487498"/>
            <a:ext cx="3842738" cy="1669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60675" y="3361445"/>
            <a:ext cx="3842738" cy="2020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6884" y="5586946"/>
            <a:ext cx="3896988" cy="1214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37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340768"/>
            <a:ext cx="113823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10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7" y="1556792"/>
            <a:ext cx="106775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4994" y="4502574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39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12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612" y="1188293"/>
            <a:ext cx="107727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37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44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340768"/>
            <a:ext cx="106203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2801" y="3134422"/>
            <a:ext cx="10653385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801" y="4077072"/>
            <a:ext cx="10653385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801" y="4945174"/>
            <a:ext cx="10653385" cy="16521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32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9077"/>
            <a:ext cx="11334750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12776"/>
            <a:ext cx="108489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1946" y="2060848"/>
            <a:ext cx="10938670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376" y="4077072"/>
            <a:ext cx="9648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376" y="5037771"/>
            <a:ext cx="9648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376" y="5905872"/>
            <a:ext cx="9648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82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844824"/>
            <a:ext cx="1070610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2950" y="2774382"/>
            <a:ext cx="10897666" cy="2742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118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7698" y="1209453"/>
            <a:ext cx="10978902" cy="5567754"/>
            <a:chOff x="390525" y="1390228"/>
            <a:chExt cx="11410950" cy="57868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525" y="1390228"/>
              <a:ext cx="11410950" cy="4991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3383" y="6538912"/>
              <a:ext cx="10763250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511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900" y="1268760"/>
            <a:ext cx="107442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93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2198" y="268982"/>
            <a:ext cx="4647604" cy="28431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3221310"/>
            <a:ext cx="106680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21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11424" y="1478533"/>
            <a:ext cx="10829925" cy="4614763"/>
            <a:chOff x="911424" y="1268760"/>
            <a:chExt cx="10829925" cy="4614763"/>
          </a:xfrm>
        </p:grpSpPr>
        <p:grpSp>
          <p:nvGrpSpPr>
            <p:cNvPr id="9" name="组合 8"/>
            <p:cNvGrpSpPr/>
            <p:nvPr/>
          </p:nvGrpSpPr>
          <p:grpSpPr>
            <a:xfrm>
              <a:off x="1089348" y="1268760"/>
              <a:ext cx="8908479" cy="2155800"/>
              <a:chOff x="1089348" y="1340644"/>
              <a:chExt cx="8908479" cy="2155800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089348" y="1340644"/>
                <a:ext cx="8908479" cy="1335137"/>
                <a:chOff x="1089348" y="1340644"/>
                <a:chExt cx="8908479" cy="1335137"/>
              </a:xfrm>
            </p:grpSpPr>
            <p:grpSp>
              <p:nvGrpSpPr>
                <p:cNvPr id="5" name="组合 4"/>
                <p:cNvGrpSpPr/>
                <p:nvPr/>
              </p:nvGrpSpPr>
              <p:grpSpPr>
                <a:xfrm>
                  <a:off x="1089348" y="1340644"/>
                  <a:ext cx="8908479" cy="1335137"/>
                  <a:chOff x="1089348" y="1340644"/>
                  <a:chExt cx="8908479" cy="1335137"/>
                </a:xfrm>
              </p:grpSpPr>
              <p:pic>
                <p:nvPicPr>
                  <p:cNvPr id="2" name="图片 1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127448" y="1340768"/>
                    <a:ext cx="4381500" cy="552450"/>
                  </a:xfrm>
                  <a:prstGeom prst="rect">
                    <a:avLst/>
                  </a:prstGeom>
                </p:spPr>
              </p:pic>
              <p:pic>
                <p:nvPicPr>
                  <p:cNvPr id="3" name="图片 2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5663952" y="1340644"/>
                    <a:ext cx="4333875" cy="552450"/>
                  </a:xfrm>
                  <a:prstGeom prst="rect">
                    <a:avLst/>
                  </a:prstGeom>
                </p:spPr>
              </p:pic>
              <p:pic>
                <p:nvPicPr>
                  <p:cNvPr id="4" name="图片 3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089348" y="2132856"/>
                    <a:ext cx="4419600" cy="542925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508948" y="2156470"/>
                  <a:ext cx="4362450" cy="514350"/>
                </a:xfrm>
                <a:prstGeom prst="rect">
                  <a:avLst/>
                </a:prstGeom>
              </p:spPr>
            </p:pic>
          </p:grp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89348" y="2915419"/>
                <a:ext cx="4162425" cy="581025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1424" y="3664198"/>
              <a:ext cx="10829925" cy="2219325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933727" y="3789040"/>
            <a:ext cx="10807621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4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6064" y="476672"/>
            <a:ext cx="10896600" cy="622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6064" y="1268760"/>
            <a:ext cx="1068057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6064" y="2780928"/>
            <a:ext cx="10824592" cy="1562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6064" y="4366549"/>
            <a:ext cx="916840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6064" y="5315673"/>
            <a:ext cx="916840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6064" y="6068027"/>
            <a:ext cx="916840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78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CE8F1"/>
              </a:clrFrom>
              <a:clrTo>
                <a:srgbClr val="FCE8F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1052736"/>
            <a:ext cx="10529447" cy="539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31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99456" y="396627"/>
            <a:ext cx="10763250" cy="5984701"/>
            <a:chOff x="1199456" y="396627"/>
            <a:chExt cx="10763250" cy="5984701"/>
          </a:xfrm>
        </p:grpSpPr>
        <p:grpSp>
          <p:nvGrpSpPr>
            <p:cNvPr id="6" name="组合 5"/>
            <p:cNvGrpSpPr/>
            <p:nvPr/>
          </p:nvGrpSpPr>
          <p:grpSpPr>
            <a:xfrm>
              <a:off x="1199456" y="396627"/>
              <a:ext cx="10763250" cy="5984701"/>
              <a:chOff x="1199456" y="108595"/>
              <a:chExt cx="10763250" cy="5984701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9456" y="108595"/>
                <a:ext cx="10763250" cy="26003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027093" y="2092796"/>
                <a:ext cx="4181475" cy="40005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71464" y="3119437"/>
                <a:ext cx="4629150" cy="61912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/>
            <a:srcRect t="-374" r="58634"/>
            <a:stretch/>
          </p:blipFill>
          <p:spPr>
            <a:xfrm>
              <a:off x="1248463" y="4365105"/>
              <a:ext cx="1895210" cy="58319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/>
            <a:srcRect l="58655" t="-12767"/>
            <a:stretch/>
          </p:blipFill>
          <p:spPr>
            <a:xfrm>
              <a:off x="4138269" y="4293097"/>
              <a:ext cx="1894227" cy="655206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711058" y="2348880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25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33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71525" y="1412776"/>
            <a:ext cx="10648950" cy="5259154"/>
            <a:chOff x="771525" y="1412776"/>
            <a:chExt cx="10648950" cy="52591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1525" y="1412776"/>
              <a:ext cx="10648950" cy="1838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7137" y="3233405"/>
              <a:ext cx="4657725" cy="3438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231904" y="2414342"/>
            <a:ext cx="144016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33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211535"/>
            <a:ext cx="113823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6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1466850"/>
            <a:ext cx="63722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94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84784"/>
            <a:ext cx="109347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74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55440" y="764704"/>
            <a:ext cx="10121952" cy="5883746"/>
            <a:chOff x="1055440" y="764704"/>
            <a:chExt cx="10121952" cy="5883746"/>
          </a:xfrm>
        </p:grpSpPr>
        <p:grpSp>
          <p:nvGrpSpPr>
            <p:cNvPr id="4" name="组合 3"/>
            <p:cNvGrpSpPr/>
            <p:nvPr/>
          </p:nvGrpSpPr>
          <p:grpSpPr>
            <a:xfrm>
              <a:off x="1055440" y="764704"/>
              <a:ext cx="7896225" cy="1638300"/>
              <a:chOff x="1055440" y="764704"/>
              <a:chExt cx="7896225" cy="16383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412776"/>
                <a:ext cx="3990975" cy="6096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46415" y="764704"/>
                <a:ext cx="3905250" cy="1638300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1089045" y="2484680"/>
              <a:ext cx="10088347" cy="584280"/>
              <a:chOff x="1089045" y="2412672"/>
              <a:chExt cx="10088347" cy="584280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089045" y="2430034"/>
                <a:ext cx="7991475" cy="566918"/>
                <a:chOff x="1089045" y="2430034"/>
                <a:chExt cx="7991475" cy="566918"/>
              </a:xfrm>
            </p:grpSpPr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89045" y="2430034"/>
                  <a:ext cx="3971925" cy="561975"/>
                </a:xfrm>
                <a:prstGeom prst="rect">
                  <a:avLst/>
                </a:prstGeom>
              </p:spPr>
            </p:pic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060970" y="2444502"/>
                  <a:ext cx="4019550" cy="552450"/>
                </a:xfrm>
                <a:prstGeom prst="rect">
                  <a:avLst/>
                </a:prstGeom>
              </p:spPr>
            </p:pic>
          </p:grp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081892" y="2412672"/>
                <a:ext cx="2095500" cy="523875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4425" y="3429000"/>
              <a:ext cx="9963150" cy="321945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130218" y="2484680"/>
            <a:ext cx="10438389" cy="523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30218" y="3429000"/>
            <a:ext cx="10438389" cy="523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30218" y="4320250"/>
            <a:ext cx="10438389" cy="523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30218" y="5234650"/>
            <a:ext cx="10438389" cy="523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30218" y="6149050"/>
            <a:ext cx="10438389" cy="523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21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2025-12-14T04:50:55Z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