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3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2276872"/>
            <a:ext cx="94583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562" y="3789040"/>
            <a:ext cx="62388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1268760"/>
            <a:ext cx="11833361" cy="5493221"/>
            <a:chOff x="371475" y="1268760"/>
            <a:chExt cx="11833361" cy="54932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268760"/>
              <a:ext cx="1144905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47211" y="3933056"/>
              <a:ext cx="3857625" cy="2828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176489"/>
              <a:ext cx="7867650" cy="1628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922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67627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53" y="4149080"/>
            <a:ext cx="91821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9079" y="3366234"/>
            <a:ext cx="955342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079" y="3976142"/>
            <a:ext cx="955342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079" y="4948416"/>
            <a:ext cx="955342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660" y="5915436"/>
            <a:ext cx="25480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27792" y="5839395"/>
            <a:ext cx="63126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24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82105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40968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19742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898516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812916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39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89535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7416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31802"/>
            <a:ext cx="8784976" cy="1293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71962"/>
            <a:ext cx="8784976" cy="1293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8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437" y="4941168"/>
            <a:ext cx="442912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72816"/>
            <a:ext cx="107727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09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2060848"/>
            <a:ext cx="8572500" cy="3364954"/>
            <a:chOff x="979884" y="2060848"/>
            <a:chExt cx="8572500" cy="3364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2060848"/>
              <a:ext cx="5905500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9884" y="4797152"/>
              <a:ext cx="8572500" cy="62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1625" y="2902117"/>
            <a:ext cx="8254735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625" y="3828092"/>
            <a:ext cx="8254735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1625" y="4811940"/>
            <a:ext cx="2710119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8586" y="4811940"/>
            <a:ext cx="6247854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39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977"/>
            <a:ext cx="10534650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9550" y="2348880"/>
            <a:ext cx="544251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550" y="3286430"/>
            <a:ext cx="1026705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9550" y="4142957"/>
            <a:ext cx="1033905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9550" y="5149954"/>
            <a:ext cx="1033905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9550" y="6093296"/>
            <a:ext cx="105045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5300"/>
            <a:ext cx="10477623" cy="525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2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44624"/>
            <a:ext cx="44005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3212976"/>
            <a:ext cx="106489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55440" y="851148"/>
            <a:ext cx="10888641" cy="5674196"/>
            <a:chOff x="983432" y="1340768"/>
            <a:chExt cx="10888641" cy="5674196"/>
          </a:xfrm>
        </p:grpSpPr>
        <p:grpSp>
          <p:nvGrpSpPr>
            <p:cNvPr id="9" name="组合 8"/>
            <p:cNvGrpSpPr/>
            <p:nvPr/>
          </p:nvGrpSpPr>
          <p:grpSpPr>
            <a:xfrm>
              <a:off x="983432" y="1340768"/>
              <a:ext cx="9786664" cy="2484701"/>
              <a:chOff x="983432" y="1412776"/>
              <a:chExt cx="9786664" cy="2484701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983432" y="1412776"/>
                <a:ext cx="9786664" cy="676275"/>
                <a:chOff x="983432" y="1412776"/>
                <a:chExt cx="9786664" cy="67627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83432" y="1412776"/>
                  <a:ext cx="6057900" cy="67627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960096" y="1508398"/>
                  <a:ext cx="3810000" cy="552450"/>
                </a:xfrm>
                <a:prstGeom prst="rect">
                  <a:avLst/>
                </a:prstGeom>
              </p:spPr>
            </p:pic>
          </p:grpSp>
          <p:grpSp>
            <p:nvGrpSpPr>
              <p:cNvPr id="7" name="组合 6"/>
              <p:cNvGrpSpPr/>
              <p:nvPr/>
            </p:nvGrpSpPr>
            <p:grpSpPr>
              <a:xfrm>
                <a:off x="1127873" y="2348880"/>
                <a:ext cx="6399234" cy="657225"/>
                <a:chOff x="1127873" y="2348880"/>
                <a:chExt cx="6399234" cy="657225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27873" y="2348880"/>
                  <a:ext cx="5838825" cy="657225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041332" y="2453654"/>
                  <a:ext cx="485775" cy="447675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3432" y="3373602"/>
                <a:ext cx="7600950" cy="52387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7873" y="4005064"/>
              <a:ext cx="10744200" cy="300990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79079" y="1772816"/>
            <a:ext cx="98414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9079" y="2721940"/>
            <a:ext cx="98414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9079" y="3578466"/>
            <a:ext cx="10865002" cy="1578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9079" y="5268369"/>
            <a:ext cx="6457081" cy="1256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9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037" y="3341851"/>
            <a:ext cx="1077382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267826"/>
            <a:ext cx="10921478" cy="2590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69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