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6" r:id="rId22"/>
    <p:sldId id="343" r:id="rId23"/>
    <p:sldId id="344" r:id="rId24"/>
    <p:sldId id="347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3105150"/>
            <a:ext cx="70770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10444286" cy="35935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356992"/>
            <a:ext cx="3971925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996986"/>
            <a:ext cx="187533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5458" y="2942776"/>
            <a:ext cx="2862389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84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10585176" cy="26350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432" y="3111724"/>
            <a:ext cx="3637135" cy="3508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22478" y="2265297"/>
            <a:ext cx="1133761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4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214101"/>
            <a:ext cx="10801200" cy="6383251"/>
            <a:chOff x="1199456" y="188640"/>
            <a:chExt cx="11277600" cy="66647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88640"/>
              <a:ext cx="11277600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5167507"/>
              <a:ext cx="8515350" cy="1685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452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16310"/>
            <a:ext cx="106394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57422"/>
            <a:ext cx="101531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22552"/>
            <a:ext cx="101531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180021"/>
            <a:ext cx="101531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082846"/>
            <a:ext cx="101531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64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557462"/>
            <a:ext cx="57340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396" y="3625557"/>
            <a:ext cx="838893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98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3" y="1240112"/>
            <a:ext cx="10688953" cy="557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99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23964"/>
            <a:ext cx="86106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943304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93832"/>
            <a:ext cx="943304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81852"/>
            <a:ext cx="943304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157192"/>
            <a:ext cx="943304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6039120"/>
            <a:ext cx="943304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76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4784"/>
            <a:ext cx="111823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7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268760"/>
            <a:ext cx="103346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268760"/>
            <a:ext cx="4392488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598" y="3158800"/>
            <a:ext cx="509538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598" y="4223671"/>
            <a:ext cx="552743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598" y="5085184"/>
            <a:ext cx="601422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6598" y="6022733"/>
            <a:ext cx="601422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36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44824"/>
            <a:ext cx="81819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26752"/>
            <a:ext cx="864096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733750"/>
            <a:ext cx="864096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740747"/>
            <a:ext cx="8640960" cy="1171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83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85775" y="1196752"/>
            <a:ext cx="11220450" cy="5512664"/>
            <a:chOff x="485775" y="1196752"/>
            <a:chExt cx="11220450" cy="5512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775" y="1196752"/>
              <a:ext cx="11220450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64188" y="3928116"/>
              <a:ext cx="3924300" cy="2781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4005064"/>
              <a:ext cx="4448175" cy="1343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3833" y="5456916"/>
              <a:ext cx="4552950" cy="12192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344472" y="3230808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0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260648"/>
            <a:ext cx="68103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12" y="4464221"/>
            <a:ext cx="1031557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5397008"/>
            <a:ext cx="374441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32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43472" y="1556792"/>
            <a:ext cx="10353675" cy="4032151"/>
            <a:chOff x="1343472" y="2564904"/>
            <a:chExt cx="10353675" cy="4032151"/>
          </a:xfrm>
        </p:grpSpPr>
        <p:grpSp>
          <p:nvGrpSpPr>
            <p:cNvPr id="5" name="组合 4"/>
            <p:cNvGrpSpPr/>
            <p:nvPr/>
          </p:nvGrpSpPr>
          <p:grpSpPr>
            <a:xfrm>
              <a:off x="1343472" y="2564904"/>
              <a:ext cx="10353675" cy="3022501"/>
              <a:chOff x="919162" y="3356992"/>
              <a:chExt cx="10353675" cy="302250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t="71272"/>
              <a:stretch/>
            </p:blipFill>
            <p:spPr>
              <a:xfrm>
                <a:off x="919162" y="3356992"/>
                <a:ext cx="10353675" cy="812701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0600" y="4169693"/>
                <a:ext cx="10210800" cy="22098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38542" y="5816005"/>
              <a:ext cx="6734175" cy="7810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6781355" y="4740164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17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52500" y="1412776"/>
            <a:ext cx="10287000" cy="4608512"/>
            <a:chOff x="952500" y="1412776"/>
            <a:chExt cx="10287000" cy="46085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00" y="1412776"/>
              <a:ext cx="10287000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1075" y="4449663"/>
              <a:ext cx="10229850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663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903" y="260648"/>
            <a:ext cx="59912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62" y="836712"/>
            <a:ext cx="6619875" cy="4067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3400" y="4964855"/>
            <a:ext cx="10363200" cy="172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1724" y="4964854"/>
            <a:ext cx="10538891" cy="1784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60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0537" y="1412776"/>
            <a:ext cx="11387882" cy="5256584"/>
            <a:chOff x="490537" y="1340768"/>
            <a:chExt cx="11387882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37" y="1340768"/>
              <a:ext cx="11210925" cy="2276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92144" y="3435052"/>
              <a:ext cx="4486275" cy="3162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861048"/>
              <a:ext cx="2695575" cy="1790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54846" y="3930419"/>
              <a:ext cx="2752725" cy="16668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344472" y="2708920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69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50719" y="238152"/>
            <a:ext cx="10577929" cy="6381696"/>
            <a:chOff x="452437" y="1340768"/>
            <a:chExt cx="11287125" cy="68095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340768"/>
              <a:ext cx="11287125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445224"/>
              <a:ext cx="10601325" cy="2705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3815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0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4683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18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38720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83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39365" y="400075"/>
            <a:ext cx="10833299" cy="6197277"/>
            <a:chOff x="490537" y="116632"/>
            <a:chExt cx="11210925" cy="64133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37" y="116632"/>
              <a:ext cx="11210925" cy="1238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00" y="1328218"/>
              <a:ext cx="10820400" cy="3848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301208"/>
              <a:ext cx="9086850" cy="12287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4653136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49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511583"/>
            <a:ext cx="122413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8447" y="5583451"/>
            <a:ext cx="2711929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1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28812"/>
            <a:ext cx="111633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88647"/>
            <a:ext cx="216024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38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2025-12-14T02:15:09Z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