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0CAF94-CD94-41C3-89F2-9D2CC4FB59E4}" type="datetimeFigureOut">
              <a:rPr lang="zh-CN" altLang="en-US" smtClean="0"/>
              <a:t>2025/12/14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07DD81-E9B8-4901-BA39-42977C2329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4676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7DD81-E9B8-4901-BA39-42977C2329D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6763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9412" y="2636912"/>
            <a:ext cx="635317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5487" y="3861048"/>
            <a:ext cx="8201025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340768"/>
            <a:ext cx="1071562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6078" y="3158800"/>
            <a:ext cx="10636505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6078" y="4119499"/>
            <a:ext cx="10636505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6078" y="4976026"/>
            <a:ext cx="10636505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6078" y="5936725"/>
            <a:ext cx="10636505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036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645024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335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556792"/>
            <a:ext cx="1067752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082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68760"/>
            <a:ext cx="11344275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0690" y="3933056"/>
            <a:ext cx="2750617" cy="2750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53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762" y="1425575"/>
            <a:ext cx="7686675" cy="5524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5725" y="2132856"/>
            <a:ext cx="440055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639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40768"/>
            <a:ext cx="1126807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149080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687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271464" y="690619"/>
            <a:ext cx="10477623" cy="5546693"/>
            <a:chOff x="1271464" y="690619"/>
            <a:chExt cx="10477623" cy="554669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690619"/>
              <a:ext cx="10477623" cy="3680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76120" y="3651008"/>
              <a:ext cx="2727536" cy="2586304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1847528" y="4672698"/>
              <a:ext cx="4937646" cy="1348980"/>
              <a:chOff x="1847528" y="4530759"/>
              <a:chExt cx="4937646" cy="1348980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847528" y="4530759"/>
                <a:ext cx="4933950" cy="54292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 rotWithShape="1">
              <a:blip r:embed="rId5"/>
              <a:srcRect t="-336" r="54828"/>
              <a:stretch/>
            </p:blipFill>
            <p:spPr>
              <a:xfrm>
                <a:off x="1873672" y="5373217"/>
                <a:ext cx="2134096" cy="506522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 rotWithShape="1">
              <a:blip r:embed="rId5"/>
              <a:srcRect l="55841" t="-28864" b="-1"/>
              <a:stretch/>
            </p:blipFill>
            <p:spPr>
              <a:xfrm>
                <a:off x="4698926" y="5229201"/>
                <a:ext cx="2086248" cy="650538"/>
              </a:xfrm>
              <a:prstGeom prst="rect">
                <a:avLst/>
              </a:prstGeom>
            </p:spPr>
          </p:pic>
        </p:grpSp>
      </p:grpSp>
      <p:sp>
        <p:nvSpPr>
          <p:cNvPr id="9" name="矩形 8"/>
          <p:cNvSpPr/>
          <p:nvPr/>
        </p:nvSpPr>
        <p:spPr>
          <a:xfrm>
            <a:off x="10488488" y="3806872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98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43472" y="404664"/>
            <a:ext cx="10410378" cy="6160343"/>
            <a:chOff x="1343472" y="404664"/>
            <a:chExt cx="10410378" cy="61603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3472" y="404664"/>
              <a:ext cx="10410378" cy="3233527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29112" y="3717032"/>
              <a:ext cx="3533775" cy="28479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248128" y="2821910"/>
            <a:ext cx="1800200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776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6725" y="1268760"/>
            <a:ext cx="11258550" cy="5472608"/>
            <a:chOff x="466725" y="1268760"/>
            <a:chExt cx="11258550" cy="54726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6725" y="1268760"/>
              <a:ext cx="11258550" cy="2590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53447" y="4005064"/>
              <a:ext cx="2885106" cy="2736304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807968" y="3054726"/>
            <a:ext cx="194421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50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40768"/>
            <a:ext cx="11249025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2855243"/>
            <a:ext cx="4232039" cy="3934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422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175024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819275"/>
            <a:ext cx="1042035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552" y="2654744"/>
            <a:ext cx="10664055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552" y="3488121"/>
            <a:ext cx="10664055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4552" y="4332695"/>
            <a:ext cx="10664055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490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268760"/>
            <a:ext cx="112680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786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484784"/>
            <a:ext cx="10296525" cy="1628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1550" y="3450332"/>
            <a:ext cx="262890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09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556792"/>
            <a:ext cx="105346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1484784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19707" y="1484784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19980" y="2450295"/>
            <a:ext cx="1743771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231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908720"/>
            <a:ext cx="10515600" cy="5524450"/>
            <a:chOff x="1127448" y="1988840"/>
            <a:chExt cx="10515600" cy="55244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1988840"/>
              <a:ext cx="7648575" cy="3438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5589240"/>
              <a:ext cx="10515600" cy="19240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25016" y="3717032"/>
            <a:ext cx="1065961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5016" y="4509120"/>
            <a:ext cx="10659616" cy="2348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973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48680"/>
            <a:ext cx="10487025" cy="609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916832"/>
            <a:ext cx="10369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2634462"/>
            <a:ext cx="10369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3259495"/>
            <a:ext cx="10369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4011849"/>
            <a:ext cx="10369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7447" y="4659920"/>
            <a:ext cx="10631041" cy="20543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857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84784"/>
            <a:ext cx="112966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859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988840"/>
            <a:ext cx="10896600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02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2273"/>
          <a:stretch/>
        </p:blipFill>
        <p:spPr>
          <a:xfrm>
            <a:off x="471487" y="1268760"/>
            <a:ext cx="11249025" cy="1800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1412" y="3068960"/>
            <a:ext cx="4229100" cy="360997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055440" y="3358896"/>
            <a:ext cx="5969074" cy="1560576"/>
            <a:chOff x="1055440" y="3358896"/>
            <a:chExt cx="5969074" cy="156057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3358896"/>
              <a:ext cx="2724150" cy="15525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871864" y="3395472"/>
              <a:ext cx="2152650" cy="152400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0488488" y="2420888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70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25" y="1285478"/>
            <a:ext cx="11258550" cy="34861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34517" y="4021782"/>
            <a:ext cx="3709955" cy="2719586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126997" y="5029894"/>
            <a:ext cx="4992692" cy="1355378"/>
            <a:chOff x="1126997" y="5029894"/>
            <a:chExt cx="4992692" cy="135537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5"/>
            <a:srcRect t="-1" r="55443" b="714"/>
            <a:stretch/>
          </p:blipFill>
          <p:spPr>
            <a:xfrm>
              <a:off x="1127449" y="5805264"/>
              <a:ext cx="2160240" cy="548506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5"/>
            <a:srcRect l="54954" t="8046"/>
            <a:stretch/>
          </p:blipFill>
          <p:spPr>
            <a:xfrm>
              <a:off x="3935760" y="5877272"/>
              <a:ext cx="2183929" cy="5080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26997" y="5029894"/>
              <a:ext cx="4943475" cy="581025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10427252" y="4149080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450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62112"/>
            <a:ext cx="1131570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948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844824"/>
            <a:ext cx="107156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4604278"/>
            <a:ext cx="295232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79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42950" y="1268760"/>
            <a:ext cx="10737517" cy="2458963"/>
            <a:chOff x="742950" y="1268760"/>
            <a:chExt cx="10737517" cy="24589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2950" y="1268760"/>
              <a:ext cx="10706100" cy="619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17317" y="2060848"/>
              <a:ext cx="9963150" cy="1666875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63752" y="3501008"/>
            <a:ext cx="4782410" cy="3145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484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2917" y="1484784"/>
            <a:ext cx="7743825" cy="6000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2725" y="2084859"/>
            <a:ext cx="668655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503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</Words>
  <Application>Microsoft Office PowerPoint</Application>
  <PresentationFormat>宽屏</PresentationFormat>
  <Paragraphs>1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2025-12-14T02:44:40Z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