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1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2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2557462"/>
            <a:ext cx="9229725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3375" y="1662683"/>
            <a:ext cx="11719495" cy="4718645"/>
            <a:chOff x="333375" y="1340768"/>
            <a:chExt cx="11719495" cy="4718645"/>
          </a:xfrm>
        </p:grpSpPr>
        <p:grpSp>
          <p:nvGrpSpPr>
            <p:cNvPr id="4" name="组合 3"/>
            <p:cNvGrpSpPr/>
            <p:nvPr/>
          </p:nvGrpSpPr>
          <p:grpSpPr>
            <a:xfrm>
              <a:off x="333375" y="1340768"/>
              <a:ext cx="11719495" cy="1285875"/>
              <a:chOff x="333375" y="1340768"/>
              <a:chExt cx="11719495" cy="12858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3375" y="1340768"/>
                <a:ext cx="11525250" cy="12858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776520" y="2204864"/>
                <a:ext cx="1276350" cy="3429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6762" y="2780928"/>
              <a:ext cx="3038475" cy="2609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5545063"/>
              <a:ext cx="10201275" cy="5143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064552" y="2420888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69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208670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2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85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33637"/>
            <a:ext cx="1153477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28750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36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79576" y="188640"/>
            <a:ext cx="7992888" cy="6376192"/>
            <a:chOff x="633412" y="-276225"/>
            <a:chExt cx="10925175" cy="8715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412" y="-276225"/>
              <a:ext cx="10925175" cy="741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3412" y="7248525"/>
              <a:ext cx="9382125" cy="1190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445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25144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97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57437"/>
            <a:ext cx="115252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812190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30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237" y="5168767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57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1340768"/>
            <a:ext cx="72866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5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09861"/>
            <a:ext cx="115252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350" y="4293096"/>
            <a:ext cx="278130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84625" y="2973057"/>
            <a:ext cx="648072" cy="1043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15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24075"/>
            <a:ext cx="114014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987" y="4016077"/>
            <a:ext cx="24860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3576" y="3856742"/>
            <a:ext cx="164013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12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373" y="3324374"/>
            <a:ext cx="4401253" cy="343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8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44824"/>
            <a:ext cx="109061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700808"/>
            <a:ext cx="5453062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936" y="2420888"/>
            <a:ext cx="4804991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73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780928"/>
            <a:ext cx="296227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780928"/>
            <a:ext cx="6181725" cy="335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7706" y="2798177"/>
            <a:ext cx="662046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706" y="3550532"/>
            <a:ext cx="662046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7706" y="4210289"/>
            <a:ext cx="662046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7706" y="4881621"/>
            <a:ext cx="662046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7706" y="5552953"/>
            <a:ext cx="662046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83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948036"/>
            <a:ext cx="27717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36912"/>
            <a:ext cx="4392488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00841"/>
            <a:ext cx="4392488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176345"/>
            <a:ext cx="4392488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55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612" y="2780928"/>
            <a:ext cx="3533775" cy="3819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796254"/>
            <a:ext cx="59245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34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233133"/>
            <a:ext cx="7738269" cy="5636865"/>
            <a:chOff x="1343472" y="620688"/>
            <a:chExt cx="7738269" cy="56368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620688"/>
              <a:ext cx="4362450" cy="1962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6016" y="2780928"/>
              <a:ext cx="7705725" cy="34766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6546" y="5950793"/>
            <a:ext cx="5543550" cy="79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3612" y="924023"/>
            <a:ext cx="807475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3612" y="1572206"/>
            <a:ext cx="145002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94756" y="1572206"/>
            <a:ext cx="2581163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43748" y="2370859"/>
            <a:ext cx="7837993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3748" y="3074296"/>
            <a:ext cx="8020604" cy="100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43748" y="4147318"/>
            <a:ext cx="3052052" cy="172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95800" y="4147318"/>
            <a:ext cx="3052052" cy="172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15700" y="6004960"/>
            <a:ext cx="7848651" cy="736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12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47775"/>
            <a:ext cx="58864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1678" y="3068960"/>
            <a:ext cx="883078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1678" y="3844463"/>
            <a:ext cx="883078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1678" y="4581127"/>
            <a:ext cx="8830785" cy="1029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3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8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737320"/>
            <a:ext cx="990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38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0812" y="1916832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0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00808"/>
            <a:ext cx="109156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65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6684" y="1283274"/>
            <a:ext cx="10454952" cy="5351554"/>
            <a:chOff x="609600" y="1268760"/>
            <a:chExt cx="10972800" cy="5616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" y="1268760"/>
              <a:ext cx="10972800" cy="3381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4375" y="4675584"/>
              <a:ext cx="10763250" cy="2209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06240" y="2603986"/>
            <a:ext cx="10646343" cy="1257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898547"/>
            <a:ext cx="1072919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509120"/>
            <a:ext cx="10729192" cy="822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571974"/>
            <a:ext cx="10729192" cy="1083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391485"/>
            <a:ext cx="7488832" cy="527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39668"/>
            <a:ext cx="7488832" cy="527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780448"/>
            <a:ext cx="7488832" cy="527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5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19262"/>
            <a:ext cx="108394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1065718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374541"/>
            <a:ext cx="10820325" cy="232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89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99753" y="291480"/>
            <a:ext cx="7648575" cy="6233864"/>
            <a:chOff x="1199456" y="476672"/>
            <a:chExt cx="7648575" cy="62338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476672"/>
              <a:ext cx="5981700" cy="3971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653136"/>
              <a:ext cx="7648575" cy="2057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908720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1672649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2401854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3119484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3825540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4520021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1464" y="5307100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71464" y="6021288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00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268760"/>
            <a:ext cx="11534775" cy="5434034"/>
            <a:chOff x="328612" y="1340768"/>
            <a:chExt cx="11534775" cy="54340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340768"/>
              <a:ext cx="11534775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7488" y="4879327"/>
              <a:ext cx="8086725" cy="18954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0416" y="4226489"/>
            <a:ext cx="12573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6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0508"/>
          <a:stretch/>
        </p:blipFill>
        <p:spPr>
          <a:xfrm>
            <a:off x="633412" y="1340768"/>
            <a:ext cx="10925175" cy="20162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87" y="3432512"/>
            <a:ext cx="31718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28825"/>
            <a:ext cx="108966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7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26966"/>
            <a:ext cx="411480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037" y="2276872"/>
            <a:ext cx="32099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5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7491" y="692696"/>
            <a:ext cx="9931077" cy="5829300"/>
            <a:chOff x="1127448" y="692696"/>
            <a:chExt cx="9931077" cy="5829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692696"/>
              <a:ext cx="5838825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3475" y="3283496"/>
              <a:ext cx="9925050" cy="3238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8" y="3283278"/>
            <a:ext cx="10441160" cy="1225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515578"/>
            <a:ext cx="10441160" cy="641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221634"/>
            <a:ext cx="10441160" cy="641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966531"/>
            <a:ext cx="10441160" cy="641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8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8840"/>
            <a:ext cx="1154430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044967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3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68463"/>
            <a:ext cx="116300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4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2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19250"/>
            <a:ext cx="108775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7224" y="3138814"/>
            <a:ext cx="9255199" cy="1370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224" y="4623657"/>
            <a:ext cx="9255199" cy="821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81212"/>
            <a:ext cx="73056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48629"/>
            <a:ext cx="900100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19961"/>
            <a:ext cx="900100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53338"/>
            <a:ext cx="900100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90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72816"/>
            <a:ext cx="107537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768510"/>
            <a:ext cx="662473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442" y="2532438"/>
            <a:ext cx="11258174" cy="1328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836" y="3928750"/>
            <a:ext cx="689633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836" y="4750553"/>
            <a:ext cx="689633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836" y="5468183"/>
            <a:ext cx="689633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9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84201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2900" y="2276872"/>
            <a:ext cx="974763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2900" y="3133399"/>
            <a:ext cx="974763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2900" y="3897328"/>
            <a:ext cx="974763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2900" y="4533936"/>
            <a:ext cx="974763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2900" y="5239992"/>
            <a:ext cx="974763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2900" y="6021288"/>
            <a:ext cx="974763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80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52625"/>
            <a:ext cx="85153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80928"/>
            <a:ext cx="9577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91156"/>
            <a:ext cx="9577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47683"/>
            <a:ext cx="9577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45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08099"/>
            <a:ext cx="114776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337" y="3717032"/>
            <a:ext cx="22193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5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57387"/>
            <a:ext cx="109156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0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175" y="1264146"/>
            <a:ext cx="109156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512" y="4221088"/>
            <a:ext cx="32289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4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7662" y="4327821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64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681400"/>
            <a:ext cx="6838950" cy="4267880"/>
            <a:chOff x="1055440" y="1473785"/>
            <a:chExt cx="6838950" cy="42678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73785"/>
              <a:ext cx="6838950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215" y="3789040"/>
              <a:ext cx="6734175" cy="19526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6358" y="2282825"/>
            <a:ext cx="4210050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5576" y="2434202"/>
            <a:ext cx="575247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577" y="3244430"/>
            <a:ext cx="200805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80602" y="3244430"/>
            <a:ext cx="3575438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5576" y="3996785"/>
            <a:ext cx="3304199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8458" y="3996785"/>
            <a:ext cx="3304199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5577" y="4725144"/>
            <a:ext cx="294416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1744" y="4725144"/>
            <a:ext cx="3304199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5576" y="5442905"/>
            <a:ext cx="359223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79474" y="5427545"/>
            <a:ext cx="359223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0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71532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61048"/>
            <a:ext cx="8352928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53136"/>
            <a:ext cx="8352928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382341"/>
            <a:ext cx="8352928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9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853440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324250"/>
            <a:ext cx="42100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420888"/>
            <a:ext cx="9433048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146" y="3140968"/>
            <a:ext cx="543634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146" y="3933056"/>
            <a:ext cx="543634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146" y="4500215"/>
            <a:ext cx="165447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028" y="4500215"/>
            <a:ext cx="446509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354" y="5281425"/>
            <a:ext cx="6207750" cy="638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03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1412776"/>
            <a:ext cx="7848600" cy="5027612"/>
            <a:chOff x="1055440" y="1556792"/>
            <a:chExt cx="7848600" cy="50276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556792"/>
              <a:ext cx="7848600" cy="442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2525" y="6165304"/>
              <a:ext cx="4943475" cy="4191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143672" y="1484784"/>
            <a:ext cx="6552728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2204864"/>
            <a:ext cx="482453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2785234"/>
            <a:ext cx="7632848" cy="2227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191132"/>
            <a:ext cx="482453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5978211"/>
            <a:ext cx="568863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0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1628800"/>
            <a:ext cx="8572500" cy="4556547"/>
            <a:chOff x="1127448" y="1966912"/>
            <a:chExt cx="8572500" cy="45565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966912"/>
              <a:ext cx="8572500" cy="2924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661" y="5085184"/>
              <a:ext cx="7029450" cy="14382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4042" y="3208670"/>
            <a:ext cx="90044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4042" y="4018897"/>
            <a:ext cx="90044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4042" y="4748101"/>
            <a:ext cx="9004405" cy="1384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82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0848"/>
            <a:ext cx="115919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09063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78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916832"/>
            <a:ext cx="11553825" cy="3672408"/>
            <a:chOff x="319087" y="1772816"/>
            <a:chExt cx="11553825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772816"/>
              <a:ext cx="1155382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902299"/>
              <a:ext cx="5038725" cy="542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1916832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69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00808"/>
            <a:ext cx="117062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88590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75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863" y="4217802"/>
            <a:ext cx="4626272" cy="23788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6953" y="2056542"/>
            <a:ext cx="72008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