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73" autoAdjust="0"/>
    <p:restoredTop sz="94660"/>
  </p:normalViewPr>
  <p:slideViewPr>
    <p:cSldViewPr showGuides="1">
      <p:cViewPr varScale="1">
        <p:scale>
          <a:sx n="76" d="100"/>
          <a:sy n="76" d="100"/>
        </p:scale>
        <p:origin x="120" y="58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687" y="2924175"/>
            <a:ext cx="8048625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037" y="1146052"/>
            <a:ext cx="11591925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704840"/>
            <a:ext cx="7384504" cy="3102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519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340768"/>
            <a:ext cx="1094422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4953360"/>
            <a:ext cx="1440160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602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412776"/>
            <a:ext cx="1082992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792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1628800"/>
            <a:ext cx="9810750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9562" y="2420888"/>
            <a:ext cx="39528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643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785937"/>
            <a:ext cx="1078230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4850" y="2492896"/>
            <a:ext cx="10350488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4850" y="3429000"/>
            <a:ext cx="10350488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4850" y="4270248"/>
            <a:ext cx="10350488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975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3037" y="1800225"/>
            <a:ext cx="930592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1800233"/>
            <a:ext cx="6768752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1" y="2708731"/>
            <a:ext cx="4085792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07642" y="2708731"/>
            <a:ext cx="6172933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8080" y="3534734"/>
            <a:ext cx="10350488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8080" y="4351598"/>
            <a:ext cx="6678080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67984" y="4365308"/>
            <a:ext cx="3528392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9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6275" y="1196752"/>
            <a:ext cx="10839450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0900" y="2773635"/>
            <a:ext cx="541020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018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66900"/>
            <a:ext cx="895350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1866900"/>
            <a:ext cx="7200800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8080" y="2600513"/>
            <a:ext cx="4589848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63108" y="2600513"/>
            <a:ext cx="4589848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5220" y="3539297"/>
            <a:ext cx="4589848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5220" y="4380545"/>
            <a:ext cx="6194916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94372" y="4366168"/>
            <a:ext cx="3814196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790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857375"/>
            <a:ext cx="883920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8080" y="2564904"/>
            <a:ext cx="10350488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8080" y="3576840"/>
            <a:ext cx="10350488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8080" y="4344936"/>
            <a:ext cx="6246032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04112" y="4344936"/>
            <a:ext cx="2962656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313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86483"/>
            <a:ext cx="11334750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0" y="3140968"/>
            <a:ext cx="4191000" cy="2647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39416" y="1700808"/>
            <a:ext cx="8867775" cy="3150096"/>
            <a:chOff x="335360" y="1331243"/>
            <a:chExt cx="8867775" cy="31500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6505575" cy="571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40935" y="1331243"/>
              <a:ext cx="2362200" cy="5810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4024" y="2204864"/>
              <a:ext cx="5133975" cy="227647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858080" y="2420888"/>
            <a:ext cx="10350488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8080" y="3359672"/>
            <a:ext cx="10350488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8080" y="4274072"/>
            <a:ext cx="10350488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899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802957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420888"/>
            <a:ext cx="10350488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286520"/>
            <a:ext cx="10350488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127768"/>
            <a:ext cx="10350488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969016"/>
            <a:ext cx="10350488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726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263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1316310"/>
            <a:ext cx="1135380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851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56792"/>
            <a:ext cx="1128712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8080" y="4869160"/>
            <a:ext cx="10350488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8080" y="5722600"/>
            <a:ext cx="10350488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150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988840"/>
            <a:ext cx="914400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225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5064" y="188640"/>
            <a:ext cx="11277600" cy="662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8080" y="2831839"/>
            <a:ext cx="2861656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82752" y="2831839"/>
            <a:ext cx="6417704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8080" y="3555556"/>
            <a:ext cx="11214584" cy="16736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8080" y="5351982"/>
            <a:ext cx="11142576" cy="13427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08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2025-12-13T14:55:57Z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