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3143250"/>
            <a:ext cx="5524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1124744"/>
            <a:ext cx="40671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62588"/>
            <a:ext cx="98202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69553"/>
            <a:ext cx="61206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51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301" y="3985500"/>
            <a:ext cx="2943398" cy="275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27448" y="1340768"/>
            <a:ext cx="8538748" cy="5025298"/>
            <a:chOff x="1127448" y="1340768"/>
            <a:chExt cx="8538748" cy="5025298"/>
          </a:xfrm>
        </p:grpSpPr>
        <p:grpSp>
          <p:nvGrpSpPr>
            <p:cNvPr id="8" name="组合 7"/>
            <p:cNvGrpSpPr/>
            <p:nvPr/>
          </p:nvGrpSpPr>
          <p:grpSpPr>
            <a:xfrm>
              <a:off x="1127448" y="1340768"/>
              <a:ext cx="8538748" cy="1291580"/>
              <a:chOff x="1127448" y="1340768"/>
              <a:chExt cx="8538748" cy="129158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27448" y="1340768"/>
                <a:ext cx="7686675" cy="547358"/>
                <a:chOff x="1127448" y="1340768"/>
                <a:chExt cx="7686675" cy="547358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340768"/>
                  <a:ext cx="6953250" cy="52387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080698" y="1392826"/>
                  <a:ext cx="733425" cy="495300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127448" y="2057287"/>
                <a:ext cx="8538748" cy="575061"/>
                <a:chOff x="1127448" y="2057287"/>
                <a:chExt cx="8538748" cy="575061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27448" y="2060848"/>
                  <a:ext cx="4886325" cy="571500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989546" y="2057287"/>
                  <a:ext cx="3676650" cy="542925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2794191"/>
              <a:ext cx="8201025" cy="35718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127448" y="1990304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448" y="2754233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7448" y="3761230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7448" y="4721929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7448" y="5659479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84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808"/>
            <a:ext cx="107632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375" y="2636912"/>
            <a:ext cx="10763250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375" y="3568120"/>
            <a:ext cx="10763250" cy="1733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5426411"/>
            <a:ext cx="10763250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07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6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2" y="1317618"/>
            <a:ext cx="108489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2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454300"/>
            <a:ext cx="10563919" cy="33467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807" y="3801021"/>
            <a:ext cx="3817214" cy="279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8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99502" y="1412776"/>
            <a:ext cx="7028746" cy="5023842"/>
            <a:chOff x="1055440" y="1412776"/>
            <a:chExt cx="7028746" cy="5023842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412776"/>
              <a:ext cx="7028746" cy="1495425"/>
              <a:chOff x="407368" y="1412776"/>
              <a:chExt cx="7028746" cy="14954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412776"/>
                <a:ext cx="6305550" cy="14954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3639" y="2372586"/>
                <a:ext cx="752475" cy="4572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140968"/>
              <a:ext cx="6915150" cy="3295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299502" y="2307752"/>
            <a:ext cx="810886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9502" y="3025382"/>
            <a:ext cx="8108866" cy="1699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9502" y="4842608"/>
            <a:ext cx="810886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9502" y="5675985"/>
            <a:ext cx="810886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10300270" cy="40764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431" y="4221088"/>
            <a:ext cx="3239127" cy="259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49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12" y="1264493"/>
            <a:ext cx="104679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5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2962" y="1268760"/>
            <a:ext cx="10506075" cy="5108029"/>
            <a:chOff x="842962" y="1268760"/>
            <a:chExt cx="10506075" cy="5108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2962" y="1268760"/>
              <a:ext cx="1050607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005064"/>
              <a:ext cx="5324475" cy="2371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399" y="2144906"/>
            <a:ext cx="10653637" cy="1486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962" y="4011963"/>
            <a:ext cx="770131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962" y="4856915"/>
            <a:ext cx="770131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962" y="5863913"/>
            <a:ext cx="770131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32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4895" y="476672"/>
            <a:ext cx="7591425" cy="6127179"/>
            <a:chOff x="1384895" y="476672"/>
            <a:chExt cx="7591425" cy="612717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4895" y="476672"/>
              <a:ext cx="6838950" cy="432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4895" y="5013176"/>
              <a:ext cx="7591425" cy="1590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84894" y="2276872"/>
            <a:ext cx="255086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160" y="2276872"/>
            <a:ext cx="255086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4894" y="3212976"/>
            <a:ext cx="593524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4894" y="4115801"/>
            <a:ext cx="838351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84894" y="5013176"/>
            <a:ext cx="8383514" cy="1588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5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340768"/>
            <a:ext cx="11372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50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47637"/>
            <a:ext cx="11210925" cy="656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19675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66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353755"/>
            <a:ext cx="10444286" cy="6243597"/>
            <a:chOff x="1271464" y="353755"/>
            <a:chExt cx="10444286" cy="62435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353755"/>
              <a:ext cx="10444286" cy="34253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6775" y="3825577"/>
              <a:ext cx="2838450" cy="2771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80376" y="2124760"/>
            <a:ext cx="223537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0577" y="3027585"/>
            <a:ext cx="298325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6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90550" y="327464"/>
            <a:ext cx="11149012" cy="6413904"/>
            <a:chOff x="590550" y="327464"/>
            <a:chExt cx="11149012" cy="6413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327464"/>
              <a:ext cx="10396090" cy="33600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8841" y="3687550"/>
              <a:ext cx="3474318" cy="26984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0550" y="6388943"/>
              <a:ext cx="11010900" cy="352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642893" y="2895441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12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80728"/>
            <a:ext cx="107823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1683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7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8715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5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84784"/>
            <a:ext cx="103536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4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548680"/>
            <a:ext cx="10563919" cy="32934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480" y="3356992"/>
            <a:ext cx="3443040" cy="33493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6105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7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8601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3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42363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70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