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6" r:id="rId4"/>
    <p:sldId id="327" r:id="rId5"/>
    <p:sldId id="325" r:id="rId6"/>
    <p:sldId id="328" r:id="rId7"/>
    <p:sldId id="329" r:id="rId8"/>
    <p:sldId id="330" r:id="rId9"/>
    <p:sldId id="332" r:id="rId10"/>
    <p:sldId id="333" r:id="rId11"/>
    <p:sldId id="334" r:id="rId12"/>
    <p:sldId id="335" r:id="rId13"/>
    <p:sldId id="336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500187" y="2277058"/>
            <a:ext cx="9191625" cy="2303884"/>
            <a:chOff x="1500187" y="2132856"/>
            <a:chExt cx="9191625" cy="230388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00187" y="2132856"/>
              <a:ext cx="9191625" cy="638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62250" y="3789040"/>
              <a:ext cx="6667500" cy="64770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40768"/>
            <a:ext cx="11363325" cy="2552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3901152"/>
            <a:ext cx="2603016" cy="2807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855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0256" y="1307713"/>
            <a:ext cx="3467100" cy="362902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055440" y="1340768"/>
            <a:ext cx="8029575" cy="4601269"/>
            <a:chOff x="1055440" y="1340768"/>
            <a:chExt cx="8029575" cy="460126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1340768"/>
              <a:ext cx="7086600" cy="22288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55440" y="3789040"/>
              <a:ext cx="6267450" cy="13716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55440" y="5380062"/>
              <a:ext cx="8029575" cy="561975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1127448" y="3755196"/>
            <a:ext cx="662473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27448" y="4581128"/>
            <a:ext cx="662473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27448" y="5248331"/>
            <a:ext cx="8568952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4069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556792"/>
            <a:ext cx="1065847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140968"/>
            <a:ext cx="842493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933056"/>
            <a:ext cx="842493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801157"/>
            <a:ext cx="842493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5517232"/>
            <a:ext cx="842493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7199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76212"/>
            <a:ext cx="8191500" cy="6505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97649" y="946884"/>
            <a:ext cx="7966703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97649" y="1849710"/>
            <a:ext cx="7966703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97649" y="2706236"/>
            <a:ext cx="7966703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97649" y="3389142"/>
            <a:ext cx="7966703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97649" y="4129921"/>
            <a:ext cx="7966703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97649" y="5044321"/>
            <a:ext cx="8758791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297649" y="6097617"/>
            <a:ext cx="8758791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3534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772816"/>
            <a:ext cx="11420475" cy="3695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2081212"/>
            <a:ext cx="10820400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82625" y="3068960"/>
            <a:ext cx="981927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7361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268760"/>
            <a:ext cx="11315700" cy="3781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4811" y="3933056"/>
            <a:ext cx="4042378" cy="285293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4331260"/>
            <a:ext cx="981927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1952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6632"/>
            <a:ext cx="10357420" cy="436193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4470889"/>
            <a:ext cx="2455418" cy="228668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95600" y="3717032"/>
            <a:ext cx="981927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12024" y="3717032"/>
            <a:ext cx="981927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8436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88640"/>
            <a:ext cx="10511531" cy="329878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6262" y="2852936"/>
            <a:ext cx="341947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2710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343472" y="126504"/>
            <a:ext cx="6572250" cy="6686872"/>
            <a:chOff x="1343472" y="116632"/>
            <a:chExt cx="6572250" cy="668687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43472" y="116632"/>
              <a:ext cx="6572250" cy="42005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75673" y="4365104"/>
              <a:ext cx="5372100" cy="243840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415480" y="980728"/>
            <a:ext cx="597666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5480" y="1871978"/>
            <a:ext cx="597666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15480" y="2878976"/>
            <a:ext cx="597666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15480" y="3723928"/>
            <a:ext cx="597666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415480" y="4476282"/>
            <a:ext cx="597666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415480" y="5301208"/>
            <a:ext cx="597666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415480" y="6165304"/>
            <a:ext cx="597666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2115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628800"/>
            <a:ext cx="7296150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7609" y="2492896"/>
            <a:ext cx="7485989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7609" y="3360997"/>
            <a:ext cx="7485989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7609" y="4321696"/>
            <a:ext cx="7485989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7609" y="5270820"/>
            <a:ext cx="7485989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2996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71464" y="264368"/>
            <a:ext cx="10801350" cy="6477000"/>
            <a:chOff x="1271464" y="0"/>
            <a:chExt cx="10801350" cy="64770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1464" y="0"/>
              <a:ext cx="10801350" cy="4772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464" y="4772025"/>
              <a:ext cx="4657725" cy="17049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261714" y="2099012"/>
            <a:ext cx="793063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61714" y="3001837"/>
            <a:ext cx="793063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61714" y="3997260"/>
            <a:ext cx="7930630" cy="943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61714" y="5085184"/>
            <a:ext cx="793063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61714" y="6092181"/>
            <a:ext cx="793063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355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2025-12-14T07:33:02Z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