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9" r:id="rId37"/>
    <p:sldId id="358" r:id="rId38"/>
    <p:sldId id="360" r:id="rId39"/>
    <p:sldId id="361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562225"/>
            <a:ext cx="924877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7" y="3429000"/>
            <a:ext cx="42005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095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5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4824"/>
            <a:ext cx="109251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0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615216" cy="4882480"/>
            <a:chOff x="304800" y="1484784"/>
            <a:chExt cx="11615216" cy="4882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84784"/>
              <a:ext cx="11582400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316" y="4005064"/>
              <a:ext cx="10934700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88095" y="51861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1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581658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1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78099"/>
            <a:ext cx="10296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8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81321"/>
            <a:ext cx="2536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819" y="3349424"/>
            <a:ext cx="1148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22920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1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4325" y="1484784"/>
            <a:ext cx="11563350" cy="4642048"/>
            <a:chOff x="314325" y="1484784"/>
            <a:chExt cx="11563350" cy="4642048"/>
          </a:xfrm>
        </p:grpSpPr>
        <p:grpSp>
          <p:nvGrpSpPr>
            <p:cNvPr id="4" name="组合 3"/>
            <p:cNvGrpSpPr/>
            <p:nvPr/>
          </p:nvGrpSpPr>
          <p:grpSpPr>
            <a:xfrm>
              <a:off x="314325" y="1484784"/>
              <a:ext cx="11563350" cy="2559149"/>
              <a:chOff x="314325" y="1484784"/>
              <a:chExt cx="11563350" cy="255914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4325" y="1484784"/>
                <a:ext cx="11563350" cy="1762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501008"/>
                <a:ext cx="4391025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5" y="4298032"/>
              <a:ext cx="7410450" cy="18288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9465" y="3429000"/>
            <a:ext cx="4067175" cy="2867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39616" y="338014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5153" y="54452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0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412776"/>
            <a:ext cx="11582400" cy="5273827"/>
            <a:chOff x="304800" y="1589509"/>
            <a:chExt cx="11582400" cy="5273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89509"/>
              <a:ext cx="6677025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2334741"/>
              <a:ext cx="11582400" cy="3038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6800" y="5748911"/>
              <a:ext cx="5029200" cy="1114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9104" y="5456243"/>
            <a:ext cx="6231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9104" y="6032307"/>
            <a:ext cx="6231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8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3131468"/>
            <a:ext cx="36385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8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637803"/>
            <a:ext cx="10839450" cy="5887541"/>
            <a:chOff x="676275" y="1340768"/>
            <a:chExt cx="10839450" cy="5887541"/>
          </a:xfrm>
        </p:grpSpPr>
        <p:grpSp>
          <p:nvGrpSpPr>
            <p:cNvPr id="5" name="组合 4"/>
            <p:cNvGrpSpPr/>
            <p:nvPr/>
          </p:nvGrpSpPr>
          <p:grpSpPr>
            <a:xfrm>
              <a:off x="676275" y="1340768"/>
              <a:ext cx="10839450" cy="2348458"/>
              <a:chOff x="676275" y="1484784"/>
              <a:chExt cx="10839450" cy="234845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6275" y="1484784"/>
                <a:ext cx="10839450" cy="1704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3912" y="3356992"/>
                <a:ext cx="2209800" cy="4762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6275" y="3856459"/>
              <a:ext cx="7258050" cy="33718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203730" y="3140968"/>
            <a:ext cx="892471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3730" y="4657959"/>
            <a:ext cx="8924718" cy="893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3730" y="5796772"/>
            <a:ext cx="6188414" cy="757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3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57412"/>
            <a:ext cx="114585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2564904"/>
            <a:ext cx="1016749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6" y="3660614"/>
            <a:ext cx="110315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6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72965"/>
            <a:ext cx="11515725" cy="4764347"/>
            <a:chOff x="338137" y="1340768"/>
            <a:chExt cx="11515725" cy="47643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23172"/>
            <a:stretch/>
          </p:blipFill>
          <p:spPr>
            <a:xfrm>
              <a:off x="338137" y="1340768"/>
              <a:ext cx="11515725" cy="18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6675" y="3447640"/>
              <a:ext cx="4438650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67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47900"/>
            <a:ext cx="108775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27448" y="2132856"/>
            <a:ext cx="10629900" cy="3548696"/>
            <a:chOff x="1127448" y="1293143"/>
            <a:chExt cx="10629900" cy="35486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3222589"/>
              <a:ext cx="10629900" cy="161925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127448" y="1293143"/>
              <a:ext cx="9134475" cy="1059913"/>
              <a:chOff x="1127448" y="1293143"/>
              <a:chExt cx="9134475" cy="105991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99623" y="1293143"/>
                <a:ext cx="3162300" cy="438150"/>
              </a:xfrm>
              <a:prstGeom prst="rect">
                <a:avLst/>
              </a:prstGeom>
            </p:spPr>
          </p:pic>
          <p:grpSp>
            <p:nvGrpSpPr>
              <p:cNvPr id="13" name="组合 12"/>
              <p:cNvGrpSpPr/>
              <p:nvPr/>
            </p:nvGrpSpPr>
            <p:grpSpPr>
              <a:xfrm>
                <a:off x="1127448" y="1340768"/>
                <a:ext cx="5972175" cy="1012288"/>
                <a:chOff x="1127448" y="1340768"/>
                <a:chExt cx="5972175" cy="1012288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7448" y="1340768"/>
                  <a:ext cx="5972175" cy="390525"/>
                </a:xfrm>
                <a:prstGeom prst="rect">
                  <a:avLst/>
                </a:prstGeom>
              </p:spPr>
            </p:pic>
            <p:grpSp>
              <p:nvGrpSpPr>
                <p:cNvPr id="12" name="组合 11"/>
                <p:cNvGrpSpPr/>
                <p:nvPr/>
              </p:nvGrpSpPr>
              <p:grpSpPr>
                <a:xfrm>
                  <a:off x="1162240" y="1895856"/>
                  <a:ext cx="4042102" cy="457200"/>
                  <a:chOff x="1162240" y="1895856"/>
                  <a:chExt cx="4042102" cy="457200"/>
                </a:xfrm>
              </p:grpSpPr>
              <p:pic>
                <p:nvPicPr>
                  <p:cNvPr id="10" name="图片 9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1162240" y="1895856"/>
                    <a:ext cx="2771775" cy="457200"/>
                  </a:xfrm>
                  <a:prstGeom prst="rect">
                    <a:avLst/>
                  </a:prstGeom>
                </p:spPr>
              </p:pic>
              <p:pic>
                <p:nvPicPr>
                  <p:cNvPr id="11" name="图片 10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4032767" y="1923288"/>
                    <a:ext cx="1171575" cy="40005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17" name="组合 16"/>
            <p:cNvGrpSpPr/>
            <p:nvPr/>
          </p:nvGrpSpPr>
          <p:grpSpPr>
            <a:xfrm>
              <a:off x="1127448" y="2578058"/>
              <a:ext cx="7158990" cy="403768"/>
              <a:chOff x="1127448" y="2578058"/>
              <a:chExt cx="7158990" cy="403768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27448" y="2578058"/>
                <a:ext cx="6038850" cy="390525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05338" y="2600826"/>
                <a:ext cx="1181100" cy="381000"/>
              </a:xfrm>
              <a:prstGeom prst="rect">
                <a:avLst/>
              </a:prstGeom>
            </p:spPr>
          </p:pic>
        </p:grpSp>
      </p:grpSp>
      <p:sp>
        <p:nvSpPr>
          <p:cNvPr id="19" name="矩形 18"/>
          <p:cNvSpPr/>
          <p:nvPr/>
        </p:nvSpPr>
        <p:spPr>
          <a:xfrm>
            <a:off x="1127448" y="3356992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9436" y="3982024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7448" y="4598393"/>
            <a:ext cx="10837204" cy="486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7448" y="5094179"/>
            <a:ext cx="10837204" cy="486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3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68760"/>
            <a:ext cx="11525250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612" y="3068960"/>
            <a:ext cx="39147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09612" y="1795689"/>
            <a:ext cx="10858996" cy="3217487"/>
            <a:chOff x="709612" y="1340768"/>
            <a:chExt cx="10858996" cy="32174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340768"/>
              <a:ext cx="10772775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208" y="3429000"/>
              <a:ext cx="10820400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4148680"/>
              <a:ext cx="1838325" cy="409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91744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99650" y="295087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62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324100"/>
            <a:ext cx="69342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000"/>
            <a:ext cx="80648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5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62" y="3781003"/>
            <a:ext cx="55530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16832"/>
            <a:ext cx="109061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6277" y="412593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96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117663" y="2348880"/>
            <a:ext cx="9906000" cy="2294491"/>
            <a:chOff x="1117663" y="1546479"/>
            <a:chExt cx="9906000" cy="22944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7663" y="1546479"/>
              <a:ext cx="3933825" cy="4000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17663" y="2132856"/>
              <a:ext cx="8271320" cy="466725"/>
              <a:chOff x="1117663" y="2132856"/>
              <a:chExt cx="8271320" cy="46672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17663" y="2132856"/>
                <a:ext cx="5029200" cy="4667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3808" y="2149238"/>
                <a:ext cx="3305175" cy="4095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7663" y="2785908"/>
              <a:ext cx="4933950" cy="4095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51613" y="2728758"/>
              <a:ext cx="4972050" cy="4667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9858" y="3345670"/>
              <a:ext cx="8239125" cy="4953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149858" y="2977313"/>
            <a:ext cx="10418750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7488" y="3521612"/>
            <a:ext cx="10418750" cy="1347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16288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8095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9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65297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7928" y="4623863"/>
            <a:ext cx="45222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628800"/>
            <a:ext cx="10935195" cy="4514428"/>
            <a:chOff x="623392" y="1628800"/>
            <a:chExt cx="10935195" cy="4514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2" y="1628800"/>
              <a:ext cx="1092517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581128"/>
              <a:ext cx="10677525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4564988"/>
            <a:ext cx="5184576" cy="44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9728" y="4564988"/>
            <a:ext cx="2056472" cy="44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500" y="5145617"/>
            <a:ext cx="8518820" cy="44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499" y="5680798"/>
            <a:ext cx="11101087" cy="44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99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9725"/>
            <a:ext cx="11553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6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88840"/>
            <a:ext cx="108966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0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62125"/>
            <a:ext cx="106299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0" y="2325076"/>
            <a:ext cx="1093157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2848771"/>
            <a:ext cx="1093157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3448628"/>
            <a:ext cx="1093157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4062086"/>
            <a:ext cx="344274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062086"/>
            <a:ext cx="796820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050" y="4565380"/>
            <a:ext cx="286667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7728" y="4565380"/>
            <a:ext cx="5112568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772816"/>
            <a:ext cx="115919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1052736"/>
            <a:ext cx="68103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4077072"/>
            <a:ext cx="108394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0027" y="461852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3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60848"/>
            <a:ext cx="108394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9376" y="1631801"/>
            <a:ext cx="8833107" cy="4749527"/>
            <a:chOff x="479376" y="1484784"/>
            <a:chExt cx="8833107" cy="4749527"/>
          </a:xfrm>
        </p:grpSpPr>
        <p:grpSp>
          <p:nvGrpSpPr>
            <p:cNvPr id="5" name="组合 4"/>
            <p:cNvGrpSpPr/>
            <p:nvPr/>
          </p:nvGrpSpPr>
          <p:grpSpPr>
            <a:xfrm>
              <a:off x="479376" y="1484784"/>
              <a:ext cx="8833107" cy="514350"/>
              <a:chOff x="479376" y="1484784"/>
              <a:chExt cx="8833107" cy="5143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484784"/>
                <a:ext cx="3943350" cy="514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22726" y="1532409"/>
                <a:ext cx="3933825" cy="4191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69508" y="1522884"/>
                <a:ext cx="942975" cy="4381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588073" y="2278570"/>
              <a:ext cx="6489093" cy="447675"/>
              <a:chOff x="588073" y="2278570"/>
              <a:chExt cx="6489093" cy="44767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8073" y="2278570"/>
                <a:ext cx="3895725" cy="4476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86366" y="2282962"/>
                <a:ext cx="2590800" cy="43815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376" y="2852936"/>
              <a:ext cx="8658225" cy="33813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585504" y="2276872"/>
            <a:ext cx="94709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2996952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360" y="3497734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360" y="4163163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360" y="4622289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1344" y="5177873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1344" y="5780598"/>
            <a:ext cx="9721079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19262"/>
            <a:ext cx="114490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09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7809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62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3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523995"/>
            <a:ext cx="11572875" cy="5001349"/>
            <a:chOff x="309562" y="1523995"/>
            <a:chExt cx="11572875" cy="5001349"/>
          </a:xfrm>
        </p:grpSpPr>
        <p:grpSp>
          <p:nvGrpSpPr>
            <p:cNvPr id="4" name="组合 3"/>
            <p:cNvGrpSpPr/>
            <p:nvPr/>
          </p:nvGrpSpPr>
          <p:grpSpPr>
            <a:xfrm>
              <a:off x="357187" y="1523995"/>
              <a:ext cx="11477625" cy="2807955"/>
              <a:chOff x="357187" y="1916832"/>
              <a:chExt cx="11477625" cy="280795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187" y="1916832"/>
                <a:ext cx="11477625" cy="1676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3591312"/>
                <a:ext cx="7305675" cy="11334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562" y="4296494"/>
              <a:ext cx="11572875" cy="22288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88095" y="15567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8095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0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95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0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340768"/>
            <a:ext cx="11745838" cy="4964422"/>
            <a:chOff x="295275" y="1340768"/>
            <a:chExt cx="11745838" cy="49644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914415"/>
              <a:ext cx="9572625" cy="2390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04312" y="3717032"/>
              <a:ext cx="3136801" cy="206414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88095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40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2025-12-14T01:14:22Z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