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2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2275" y="3152775"/>
            <a:ext cx="626745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56792"/>
            <a:ext cx="112585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4327821"/>
            <a:ext cx="30243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75345" y="5289633"/>
            <a:ext cx="30243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605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692696"/>
            <a:ext cx="10554394" cy="6023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96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952625"/>
            <a:ext cx="841057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780928"/>
            <a:ext cx="92890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695328"/>
            <a:ext cx="6408712" cy="13898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45002" y="4005064"/>
            <a:ext cx="223942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008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5119909"/>
            <a:ext cx="53285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852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820136"/>
            <a:ext cx="10444355" cy="5561192"/>
            <a:chOff x="1271464" y="620688"/>
            <a:chExt cx="10444355" cy="55611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620688"/>
              <a:ext cx="10444355" cy="376102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23084" y="4725144"/>
              <a:ext cx="7945831" cy="1456736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88488" y="4005064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405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76387"/>
            <a:ext cx="113823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92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628800"/>
            <a:ext cx="1037272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3140968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133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157412"/>
            <a:ext cx="1127760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751757"/>
            <a:ext cx="45365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442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29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5848"/>
          <a:stretch/>
        </p:blipFill>
        <p:spPr>
          <a:xfrm>
            <a:off x="795337" y="1556793"/>
            <a:ext cx="10601325" cy="15841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2300" y="3421434"/>
            <a:ext cx="586740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007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32656"/>
            <a:ext cx="10496673" cy="5208677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770534" y="5880176"/>
            <a:ext cx="9077994" cy="645168"/>
            <a:chOff x="1847528" y="6127204"/>
            <a:chExt cx="9077994" cy="64516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47528" y="6165304"/>
              <a:ext cx="1924050" cy="590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79776" y="6165304"/>
              <a:ext cx="1924050" cy="5810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312024" y="6127204"/>
              <a:ext cx="1838325" cy="6191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458547" y="6172297"/>
              <a:ext cx="2466975" cy="600075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0488488" y="4941168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628800"/>
            <a:ext cx="10610850" cy="4629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07775" y="1617225"/>
            <a:ext cx="33843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2564904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38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440" y="1412776"/>
            <a:ext cx="7655492" cy="5180037"/>
            <a:chOff x="1055440" y="1412776"/>
            <a:chExt cx="7655492" cy="51800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5440" y="1412776"/>
              <a:ext cx="4114800" cy="2457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81407" y="4221088"/>
              <a:ext cx="7629525" cy="23717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11424" y="2281461"/>
            <a:ext cx="56886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276883"/>
            <a:ext cx="56886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168134"/>
            <a:ext cx="87129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5059385"/>
            <a:ext cx="87129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1424" y="5962210"/>
            <a:ext cx="87129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760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5300" y="1412776"/>
            <a:ext cx="11201400" cy="3489920"/>
            <a:chOff x="495300" y="1412776"/>
            <a:chExt cx="11201400" cy="34899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5300" y="1412776"/>
              <a:ext cx="11201400" cy="2590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4293096"/>
              <a:ext cx="2581275" cy="6096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5800" y="4149080"/>
            <a:ext cx="396240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77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748665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108226"/>
            <a:ext cx="6324600" cy="3400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5138" y="3068960"/>
            <a:ext cx="7213110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3526" y="5838521"/>
            <a:ext cx="508247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18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185987"/>
            <a:ext cx="639127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130" y="3068960"/>
            <a:ext cx="850925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3130" y="4005064"/>
            <a:ext cx="850925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776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836712"/>
            <a:ext cx="10650008" cy="5678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165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2276872"/>
            <a:ext cx="1035367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332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556792"/>
            <a:ext cx="105441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5" y="4293096"/>
            <a:ext cx="368791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5183067"/>
            <a:ext cx="223224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137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268760"/>
            <a:ext cx="10363200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825" y="4077072"/>
            <a:ext cx="10420350" cy="1514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8634" y="3862258"/>
            <a:ext cx="1090599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846106"/>
            <a:ext cx="1090599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06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484784"/>
            <a:ext cx="106584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6762" y="3789040"/>
            <a:ext cx="273695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6762" y="4645566"/>
            <a:ext cx="10945862" cy="17357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2743" y="3789040"/>
            <a:ext cx="273695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649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42912" y="1340768"/>
            <a:ext cx="11306175" cy="5416252"/>
            <a:chOff x="442912" y="1340768"/>
            <a:chExt cx="11306175" cy="54162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" y="1340768"/>
              <a:ext cx="11306175" cy="2486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4509120"/>
              <a:ext cx="8991600" cy="22479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05287" y="3356992"/>
              <a:ext cx="3781425" cy="9144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416480" y="3131531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025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224087"/>
            <a:ext cx="11258550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717032"/>
            <a:ext cx="41044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057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94817"/>
            <a:ext cx="11144250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212" y="4478610"/>
            <a:ext cx="10315575" cy="2190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3789040"/>
            <a:ext cx="31683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7968" y="3789040"/>
            <a:ext cx="31683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8212" y="5949280"/>
            <a:ext cx="33575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18732" y="5949280"/>
            <a:ext cx="33575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001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8150" y="1268760"/>
            <a:ext cx="11524431" cy="4619625"/>
            <a:chOff x="438150" y="1268760"/>
            <a:chExt cx="11524431" cy="46196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1268760"/>
              <a:ext cx="11315700" cy="4619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00456" y="5307360"/>
              <a:ext cx="1762125" cy="5810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2504" y="5301208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675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060848"/>
            <a:ext cx="1084897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87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1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72816"/>
            <a:ext cx="114109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780928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8748" y="3730054"/>
            <a:ext cx="276500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04511" y="3730054"/>
            <a:ext cx="109696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0835" y="4679178"/>
            <a:ext cx="217480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531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2025-12-14T03:10:37Z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