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5" r:id="rId25"/>
    <p:sldId id="347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" autoAdjust="0"/>
    <p:restoredTop sz="94660"/>
  </p:normalViewPr>
  <p:slideViewPr>
    <p:cSldViewPr showGuides="1">
      <p:cViewPr varScale="1">
        <p:scale>
          <a:sx n="79" d="100"/>
          <a:sy n="79" d="100"/>
        </p:scale>
        <p:origin x="96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2905125"/>
            <a:ext cx="1204912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0562" y="2096840"/>
            <a:ext cx="10810875" cy="2628304"/>
            <a:chOff x="690562" y="1700808"/>
            <a:chExt cx="10810875" cy="2628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562" y="2528887"/>
              <a:ext cx="10810875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0562" y="1700808"/>
              <a:ext cx="6076950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0562" y="2924919"/>
            <a:ext cx="11022062" cy="180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15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33562"/>
            <a:ext cx="109823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108" y="4221088"/>
            <a:ext cx="10868491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7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00808"/>
            <a:ext cx="109156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4" y="4077072"/>
            <a:ext cx="7330033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6" y="4028107"/>
            <a:ext cx="3816425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014" y="5235115"/>
            <a:ext cx="7992234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24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3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57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00808"/>
            <a:ext cx="109918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4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00808"/>
            <a:ext cx="108966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7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28800"/>
            <a:ext cx="108966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95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221060"/>
            <a:ext cx="103822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3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00250"/>
            <a:ext cx="108966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9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88640"/>
            <a:ext cx="10364266" cy="656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1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9137" y="1468363"/>
            <a:ext cx="10753725" cy="4768949"/>
            <a:chOff x="719137" y="1556792"/>
            <a:chExt cx="10753725" cy="47689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137" y="1556792"/>
              <a:ext cx="1075372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7568" y="3649216"/>
              <a:ext cx="3295650" cy="26765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3484587"/>
            <a:ext cx="47434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35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838200"/>
            <a:ext cx="36766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2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900" y="2098004"/>
            <a:ext cx="7676356" cy="766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915424"/>
            <a:ext cx="8208912" cy="2097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824" y="5174120"/>
            <a:ext cx="10836276" cy="160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100262"/>
            <a:ext cx="108966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556792"/>
            <a:ext cx="11487150" cy="4824164"/>
            <a:chOff x="352425" y="1772816"/>
            <a:chExt cx="11487150" cy="48241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772816"/>
              <a:ext cx="11487150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949280"/>
              <a:ext cx="587692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301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95487"/>
            <a:ext cx="109251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88137"/>
            <a:ext cx="4680519" cy="66532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022" y="2708920"/>
            <a:ext cx="1348813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9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00075"/>
            <a:ext cx="1076325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4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88840"/>
            <a:ext cx="105156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664" y="3779540"/>
            <a:ext cx="6622488" cy="2385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37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1340768"/>
            <a:ext cx="72675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73174"/>
            <a:ext cx="10877550" cy="2628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912" y="3081486"/>
            <a:ext cx="29241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3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52587"/>
            <a:ext cx="108870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990" y="3454347"/>
            <a:ext cx="9301442" cy="766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990" y="4576011"/>
            <a:ext cx="9301442" cy="766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4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16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033587"/>
            <a:ext cx="97536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2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8800"/>
            <a:ext cx="109156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061944"/>
            <a:ext cx="1080120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98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708920"/>
            <a:ext cx="107918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2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09156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178"/>
          <a:stretch/>
        </p:blipFill>
        <p:spPr>
          <a:xfrm>
            <a:off x="638175" y="1412776"/>
            <a:ext cx="10915650" cy="40324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4" y="3717032"/>
            <a:ext cx="10786417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704" y="4838696"/>
            <a:ext cx="10786417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97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2025-12-13T15:44:22Z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