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2424112"/>
            <a:ext cx="8020050" cy="200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10559156" cy="15541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8014" y="2082329"/>
            <a:ext cx="4055971" cy="458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08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43062"/>
            <a:ext cx="107156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37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700808"/>
            <a:ext cx="106680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2000" y="2547624"/>
            <a:ext cx="11094640" cy="7724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000" y="3504393"/>
            <a:ext cx="11094640" cy="1796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000" y="5441295"/>
            <a:ext cx="11094640" cy="7724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4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3862" y="1412776"/>
            <a:ext cx="11344275" cy="4238575"/>
            <a:chOff x="423862" y="1412776"/>
            <a:chExt cx="11344275" cy="4238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412776"/>
              <a:ext cx="11344275" cy="3152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013176"/>
              <a:ext cx="10725150" cy="6381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344472" y="5013176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18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060848"/>
            <a:ext cx="94964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82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99456" y="188640"/>
            <a:ext cx="10606781" cy="6643614"/>
            <a:chOff x="1199456" y="188640"/>
            <a:chExt cx="10606781" cy="66436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88640"/>
              <a:ext cx="10606781" cy="329969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69962"/>
            <a:stretch/>
          </p:blipFill>
          <p:spPr>
            <a:xfrm>
              <a:off x="1919536" y="3717032"/>
              <a:ext cx="2232248" cy="152625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88439" y="3488331"/>
              <a:ext cx="4617798" cy="334392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/>
            <a:srcRect l="71704"/>
            <a:stretch/>
          </p:blipFill>
          <p:spPr>
            <a:xfrm>
              <a:off x="4727848" y="3717032"/>
              <a:ext cx="2102818" cy="152625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416480" y="2924944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97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47825"/>
            <a:ext cx="112966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92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687" y="620688"/>
            <a:ext cx="500062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" y="4509120"/>
            <a:ext cx="10687050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96312" y="4399829"/>
            <a:ext cx="182016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395252"/>
            <a:ext cx="1820168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99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47825"/>
            <a:ext cx="107156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28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56792"/>
            <a:ext cx="108204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2744" y="4238920"/>
            <a:ext cx="11163895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744" y="5050382"/>
            <a:ext cx="11163895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47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1962" y="116632"/>
            <a:ext cx="11268075" cy="6696744"/>
            <a:chOff x="461962" y="116632"/>
            <a:chExt cx="11268075" cy="66967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16632"/>
              <a:ext cx="5381625" cy="1209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1484784"/>
              <a:ext cx="8515350" cy="742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1962" y="2386211"/>
              <a:ext cx="11268075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7262" y="3174826"/>
              <a:ext cx="10772775" cy="36385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416480" y="4094904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412776"/>
            <a:ext cx="11391900" cy="4480520"/>
            <a:chOff x="400050" y="1412776"/>
            <a:chExt cx="11391900" cy="44805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12776"/>
              <a:ext cx="11391900" cy="2571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95400" y="4293096"/>
              <a:ext cx="10496550" cy="16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290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8200" y="557039"/>
            <a:ext cx="10515600" cy="5824289"/>
            <a:chOff x="838200" y="332656"/>
            <a:chExt cx="10515600" cy="58242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86175" y="332656"/>
              <a:ext cx="4819650" cy="4095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8200" y="4509120"/>
              <a:ext cx="10515600" cy="1647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8351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02890"/>
            <a:ext cx="1041082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285" y="3111202"/>
            <a:ext cx="4629150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43879" y="266905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067978"/>
            <a:ext cx="8352928" cy="15851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8284" y="4854276"/>
            <a:ext cx="5595787" cy="2003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98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55440" y="1340768"/>
            <a:ext cx="10167752" cy="5052045"/>
            <a:chOff x="1055440" y="1340768"/>
            <a:chExt cx="10167752" cy="5052045"/>
          </a:xfrm>
        </p:grpSpPr>
        <p:grpSp>
          <p:nvGrpSpPr>
            <p:cNvPr id="4" name="组合 3"/>
            <p:cNvGrpSpPr/>
            <p:nvPr/>
          </p:nvGrpSpPr>
          <p:grpSpPr>
            <a:xfrm>
              <a:off x="1055440" y="1340768"/>
              <a:ext cx="6324600" cy="704850"/>
              <a:chOff x="1055440" y="1340768"/>
              <a:chExt cx="6324600" cy="7048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340768"/>
                <a:ext cx="5505450" cy="7048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60890" y="1464593"/>
                <a:ext cx="819150" cy="5810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9067" y="2420888"/>
              <a:ext cx="10144125" cy="39719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55440" y="2294704"/>
            <a:ext cx="10513168" cy="84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3376142"/>
            <a:ext cx="10513168" cy="10609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4672285"/>
            <a:ext cx="10513168" cy="84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5440" y="5664136"/>
            <a:ext cx="10513168" cy="84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21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104" y="332656"/>
            <a:ext cx="10701536" cy="39407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573016"/>
            <a:ext cx="4373798" cy="314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19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5812" y="1268760"/>
            <a:ext cx="10620375" cy="5458941"/>
            <a:chOff x="785812" y="1268760"/>
            <a:chExt cx="10620375" cy="54589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812" y="1268760"/>
              <a:ext cx="10620375" cy="3733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2962" y="5079876"/>
              <a:ext cx="10506075" cy="1647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2756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37719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5187" y="2060848"/>
            <a:ext cx="53816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22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55" y="1916832"/>
            <a:ext cx="11377289" cy="962025"/>
            <a:chOff x="1055440" y="1236563"/>
            <a:chExt cx="11377289" cy="962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412776"/>
              <a:ext cx="4714875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79976" y="1236563"/>
              <a:ext cx="4895850" cy="962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32504" y="1539495"/>
              <a:ext cx="1800225" cy="48577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537" y="2880526"/>
            <a:ext cx="10534650" cy="1571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7354" y="2858710"/>
            <a:ext cx="10657197" cy="2370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69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181753"/>
            <a:ext cx="6400800" cy="3667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284984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34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88840"/>
            <a:ext cx="113538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94904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133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88840"/>
            <a:ext cx="113728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933056"/>
            <a:ext cx="24482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29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481557"/>
            <a:ext cx="1656184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5483977"/>
            <a:ext cx="2808312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20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8650" y="1484784"/>
            <a:ext cx="10934700" cy="4451945"/>
            <a:chOff x="628650" y="1340768"/>
            <a:chExt cx="10934700" cy="44519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8650" y="1340768"/>
              <a:ext cx="10934700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5952" y="4221088"/>
              <a:ext cx="10829925" cy="1571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3382861"/>
            <a:ext cx="11017224" cy="25538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12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5046" y="763860"/>
            <a:ext cx="10661594" cy="554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85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988840"/>
            <a:ext cx="1079182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006672"/>
            <a:ext cx="864096" cy="70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21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2025-12-14T02:53:46Z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