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662237"/>
            <a:ext cx="1103947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75723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79208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95720"/>
            <a:ext cx="7920880" cy="1257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819406"/>
            <a:ext cx="7920880" cy="1257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91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67283"/>
            <a:ext cx="113157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2" y="3212976"/>
            <a:ext cx="46005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6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28837"/>
            <a:ext cx="108394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73807" y="1456209"/>
            <a:ext cx="8810625" cy="5131271"/>
            <a:chOff x="1127448" y="1456209"/>
            <a:chExt cx="8810625" cy="5131271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456209"/>
              <a:ext cx="8810625" cy="581025"/>
              <a:chOff x="1127448" y="1456209"/>
              <a:chExt cx="8810625" cy="5810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6076950" cy="5524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04398" y="1456209"/>
                <a:ext cx="2733675" cy="5810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420888"/>
              <a:ext cx="4600575" cy="1485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9280" y="4149080"/>
              <a:ext cx="7515225" cy="24384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245814" y="2279526"/>
            <a:ext cx="729845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5814" y="3240225"/>
            <a:ext cx="729845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45814" y="4027304"/>
            <a:ext cx="729845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5814" y="4988003"/>
            <a:ext cx="729845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45814" y="6018150"/>
            <a:ext cx="729845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8258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343662"/>
            <a:ext cx="48245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0609" y="2223338"/>
            <a:ext cx="401129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223338"/>
            <a:ext cx="43082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8911" y="3179132"/>
            <a:ext cx="425901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8783" y="3179132"/>
            <a:ext cx="425901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0968" y="4077072"/>
            <a:ext cx="78393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0968" y="5084070"/>
            <a:ext cx="78393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80968" y="6010045"/>
            <a:ext cx="78393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0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988840"/>
            <a:ext cx="84201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3804" y="2852936"/>
            <a:ext cx="442416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7" y="2852936"/>
            <a:ext cx="442416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0104" y="3827204"/>
            <a:ext cx="25776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3827204"/>
            <a:ext cx="622436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691300"/>
            <a:ext cx="88569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88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775"/>
            <a:ext cx="113823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91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620688"/>
            <a:ext cx="87153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81128"/>
            <a:ext cx="96774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74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10472737" cy="2472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3284984"/>
            <a:ext cx="101346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356992"/>
            <a:ext cx="1072919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700" y="5067275"/>
            <a:ext cx="9315772" cy="737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040" y="6021288"/>
            <a:ext cx="69621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71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95250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556792"/>
            <a:ext cx="34563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2506" y="2348880"/>
            <a:ext cx="302128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2844" y="2348880"/>
            <a:ext cx="58235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167011"/>
            <a:ext cx="32403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3167011"/>
            <a:ext cx="32403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3971220"/>
            <a:ext cx="40324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12743" y="3971220"/>
            <a:ext cx="40324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4802202"/>
            <a:ext cx="59046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1464" y="5624004"/>
            <a:ext cx="100091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83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725" y="3068960"/>
            <a:ext cx="44005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38325"/>
            <a:ext cx="86582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3646" y="2708920"/>
            <a:ext cx="530239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2236" y="2708920"/>
            <a:ext cx="350219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3646" y="3478192"/>
            <a:ext cx="415026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3478192"/>
            <a:ext cx="39604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365104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95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78105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34563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9872" y="2204864"/>
            <a:ext cx="34563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818" y="3068960"/>
            <a:ext cx="89865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818" y="3925487"/>
            <a:ext cx="89865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818" y="4758864"/>
            <a:ext cx="89865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818" y="5719562"/>
            <a:ext cx="898659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2495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337" y="3764310"/>
            <a:ext cx="75533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59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96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16832"/>
            <a:ext cx="107061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7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47850"/>
            <a:ext cx="107251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84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10896600" cy="634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124744"/>
            <a:ext cx="1087320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3569" y="2775687"/>
            <a:ext cx="712668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3569" y="3643788"/>
            <a:ext cx="712668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3569" y="4454015"/>
            <a:ext cx="712668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3569" y="5229200"/>
            <a:ext cx="712668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3569" y="5981554"/>
            <a:ext cx="712668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23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50999" y="548680"/>
            <a:ext cx="10677649" cy="5895875"/>
            <a:chOff x="1271340" y="548680"/>
            <a:chExt cx="10677649" cy="5895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548680"/>
              <a:ext cx="10677525" cy="1476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340" y="4987230"/>
              <a:ext cx="9315450" cy="145732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4934" y="1900237"/>
            <a:ext cx="3981450" cy="30575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50998" y="5047997"/>
            <a:ext cx="534905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0054" y="5018529"/>
            <a:ext cx="345638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0998" y="5834647"/>
            <a:ext cx="254074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5526" y="5834647"/>
            <a:ext cx="692300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4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85725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77048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89267"/>
            <a:ext cx="77048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303666"/>
            <a:ext cx="7704856" cy="1501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96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3432" y="1801313"/>
            <a:ext cx="9837422" cy="3255374"/>
            <a:chOff x="983432" y="1484784"/>
            <a:chExt cx="9837422" cy="3255374"/>
          </a:xfrm>
        </p:grpSpPr>
        <p:grpSp>
          <p:nvGrpSpPr>
            <p:cNvPr id="4" name="组合 3"/>
            <p:cNvGrpSpPr/>
            <p:nvPr/>
          </p:nvGrpSpPr>
          <p:grpSpPr>
            <a:xfrm>
              <a:off x="983432" y="1484784"/>
              <a:ext cx="8306097" cy="514350"/>
              <a:chOff x="983432" y="1484784"/>
              <a:chExt cx="8306097" cy="5143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484784"/>
                <a:ext cx="6172200" cy="5143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2104" y="1484784"/>
                <a:ext cx="2257425" cy="51435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983432" y="2276872"/>
              <a:ext cx="9837422" cy="600075"/>
              <a:chOff x="983432" y="2276872"/>
              <a:chExt cx="9837422" cy="60007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3432" y="2276872"/>
                <a:ext cx="6048375" cy="6000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144204" y="2308035"/>
                <a:ext cx="3676650" cy="5143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3178058"/>
              <a:ext cx="4267200" cy="15621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927432" y="2603068"/>
            <a:ext cx="1028113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7432" y="3540617"/>
            <a:ext cx="1028113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7432" y="4478167"/>
            <a:ext cx="1028113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8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90297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331260"/>
            <a:ext cx="61206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118339"/>
            <a:ext cx="61206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9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581128"/>
            <a:ext cx="53149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0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6672" y="1052736"/>
            <a:ext cx="9067800" cy="5292527"/>
            <a:chOff x="1127448" y="1052736"/>
            <a:chExt cx="9067800" cy="5292527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052736"/>
              <a:ext cx="8071717" cy="616593"/>
              <a:chOff x="1127448" y="1556792"/>
              <a:chExt cx="8071717" cy="61659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556792"/>
                <a:ext cx="5353050" cy="5429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84540" y="1582835"/>
                <a:ext cx="2714625" cy="5905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097113"/>
              <a:ext cx="9067800" cy="42481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27448" y="1954996"/>
            <a:ext cx="88569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2961993"/>
            <a:ext cx="88569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3841668"/>
            <a:ext cx="9433048" cy="2900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99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772816"/>
            <a:ext cx="68294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0182" y="2708920"/>
            <a:ext cx="652007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0182" y="3646470"/>
            <a:ext cx="652007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0182" y="4653467"/>
            <a:ext cx="652007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5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975" y="3933056"/>
            <a:ext cx="49720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9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0678" y="1628800"/>
            <a:ext cx="7867650" cy="4461123"/>
            <a:chOff x="1180678" y="1460773"/>
            <a:chExt cx="7867650" cy="4461123"/>
          </a:xfrm>
        </p:grpSpPr>
        <p:grpSp>
          <p:nvGrpSpPr>
            <p:cNvPr id="5" name="组合 4"/>
            <p:cNvGrpSpPr/>
            <p:nvPr/>
          </p:nvGrpSpPr>
          <p:grpSpPr>
            <a:xfrm>
              <a:off x="1180678" y="1460773"/>
              <a:ext cx="7867650" cy="600075"/>
              <a:chOff x="1127448" y="1340768"/>
              <a:chExt cx="7867650" cy="6000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340768"/>
                <a:ext cx="5676900" cy="6000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04348" y="1360356"/>
                <a:ext cx="2190750" cy="5715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6074" y="2492896"/>
              <a:ext cx="4819650" cy="34290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80678" y="2636912"/>
            <a:ext cx="549138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0678" y="3470290"/>
            <a:ext cx="549138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0678" y="4465712"/>
            <a:ext cx="549138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0678" y="5301208"/>
            <a:ext cx="549138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87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