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51" autoAdjust="0"/>
    <p:restoredTop sz="94660"/>
  </p:normalViewPr>
  <p:slideViewPr>
    <p:cSldViewPr showGuides="1">
      <p:cViewPr varScale="1">
        <p:scale>
          <a:sx n="83" d="100"/>
          <a:sy n="83" d="100"/>
        </p:scale>
        <p:origin x="65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2519362"/>
            <a:ext cx="96393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900" y="3629968"/>
            <a:ext cx="312420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04864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03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9268"/>
            <a:ext cx="117348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897" y="4293096"/>
            <a:ext cx="313372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0928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3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3942309"/>
            <a:ext cx="3600450" cy="29813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1950" y="1196753"/>
            <a:ext cx="11468100" cy="4909144"/>
            <a:chOff x="361950" y="1196753"/>
            <a:chExt cx="11468100" cy="49091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2086"/>
            <a:stretch/>
          </p:blipFill>
          <p:spPr>
            <a:xfrm>
              <a:off x="361950" y="1196753"/>
              <a:ext cx="11468100" cy="273630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077072"/>
              <a:ext cx="3600450" cy="1095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9715" y="5172447"/>
              <a:ext cx="3771900" cy="9334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848528" y="3410149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0675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40" y="2750468"/>
            <a:ext cx="11553825" cy="1981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9112" y="4745310"/>
            <a:ext cx="3533775" cy="192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2053960"/>
            <a:ext cx="122413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3422" y="3381156"/>
            <a:ext cx="4567113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63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212" y="2924944"/>
            <a:ext cx="269557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156512"/>
            <a:ext cx="1440160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9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47875"/>
            <a:ext cx="115062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9067" y="4130228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4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824" y="1347188"/>
            <a:ext cx="11004351" cy="55381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9000"/>
            <a:ext cx="58326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725144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301208"/>
            <a:ext cx="583264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287727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03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33562"/>
            <a:ext cx="59626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89040"/>
            <a:ext cx="6984776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52303"/>
            <a:ext cx="6984776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8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6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04887" y="1465337"/>
            <a:ext cx="10687050" cy="5132015"/>
            <a:chOff x="1004887" y="1340768"/>
            <a:chExt cx="10687050" cy="51320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4887" y="1340768"/>
              <a:ext cx="1018222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4887" y="5301208"/>
              <a:ext cx="10687050" cy="1171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2114004"/>
            <a:ext cx="10657184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889508"/>
            <a:ext cx="10657184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634864"/>
            <a:ext cx="10657184" cy="94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672010"/>
            <a:ext cx="216024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6690" y="4672010"/>
            <a:ext cx="3605373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6" y="5354916"/>
            <a:ext cx="11017225" cy="1314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20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24075"/>
            <a:ext cx="114490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912" y="3429000"/>
            <a:ext cx="29241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3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67341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87890"/>
            <a:ext cx="806489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782371"/>
            <a:ext cx="806489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407404"/>
            <a:ext cx="3312368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407404"/>
            <a:ext cx="3312368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090310"/>
            <a:ext cx="770485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773217"/>
            <a:ext cx="4392488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4773217"/>
            <a:ext cx="3312368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5480455"/>
            <a:ext cx="770485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6200535"/>
            <a:ext cx="770485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98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937742"/>
            <a:ext cx="2914650" cy="321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229200"/>
            <a:ext cx="681037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3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203" y="1484784"/>
            <a:ext cx="7858125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511826"/>
            <a:ext cx="4176464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9566" y="2052659"/>
            <a:ext cx="4176464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9566" y="2874461"/>
            <a:ext cx="771474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9566" y="3719413"/>
            <a:ext cx="771474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7991" y="4413962"/>
            <a:ext cx="267418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2176" y="4413962"/>
            <a:ext cx="5052135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9566" y="5050502"/>
            <a:ext cx="771474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9566" y="5907028"/>
            <a:ext cx="771474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56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66850"/>
            <a:ext cx="115443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525" y="3573016"/>
            <a:ext cx="60769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2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51393"/>
            <a:ext cx="936104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1978" y="2215322"/>
            <a:ext cx="936104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53183"/>
            <a:ext cx="9515475" cy="3248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865" y="2109589"/>
            <a:ext cx="3028950" cy="1895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885" y="2811493"/>
            <a:ext cx="2134459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99802" y="2811493"/>
            <a:ext cx="2134459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738" y="3413378"/>
            <a:ext cx="3321014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16138" y="3413378"/>
            <a:ext cx="3321014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480" y="4142583"/>
            <a:ext cx="10577080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9480" y="4844488"/>
            <a:ext cx="10577080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47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518245"/>
            <a:ext cx="11525250" cy="4791075"/>
            <a:chOff x="333375" y="1518245"/>
            <a:chExt cx="11525250" cy="4791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518245"/>
              <a:ext cx="11525250" cy="1952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8187" y="3470870"/>
              <a:ext cx="3095625" cy="2838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095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108394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54435"/>
            <a:ext cx="7381875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0056" y="1511826"/>
            <a:ext cx="9216424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0056" y="2067411"/>
            <a:ext cx="9216424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0056" y="2692444"/>
            <a:ext cx="9216424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0056" y="3229867"/>
            <a:ext cx="9216424" cy="1783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0056" y="5065254"/>
            <a:ext cx="338377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58049" y="5065254"/>
            <a:ext cx="3383776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00056" y="5680257"/>
            <a:ext cx="9216424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00056" y="6248224"/>
            <a:ext cx="9216424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7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7631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5624" y="2013423"/>
            <a:ext cx="8550775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5624" y="2615306"/>
            <a:ext cx="8550775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5624" y="3105736"/>
            <a:ext cx="8550775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5625" y="3649746"/>
            <a:ext cx="2718128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1930" y="3649746"/>
            <a:ext cx="4302302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2409" y="3649746"/>
            <a:ext cx="2718128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5624" y="4221088"/>
            <a:ext cx="7974711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5624" y="4742059"/>
            <a:ext cx="7974711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8247" y="5436540"/>
            <a:ext cx="7974711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1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001068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7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387" y="4293096"/>
            <a:ext cx="29432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23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98004" y="325785"/>
            <a:ext cx="9334500" cy="6199559"/>
            <a:chOff x="1271464" y="260648"/>
            <a:chExt cx="9334500" cy="61995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260648"/>
              <a:ext cx="9334500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204864"/>
              <a:ext cx="7839075" cy="3248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56668" y="5517232"/>
              <a:ext cx="5915025" cy="9429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13412" y="2289262"/>
            <a:ext cx="943511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3412" y="2786973"/>
            <a:ext cx="943511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3412" y="3435156"/>
            <a:ext cx="943511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3412" y="3944631"/>
            <a:ext cx="943511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3412" y="4488641"/>
            <a:ext cx="403451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8189" y="4488641"/>
            <a:ext cx="403451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3412" y="5067376"/>
            <a:ext cx="943511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13412" y="5576662"/>
            <a:ext cx="943511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98004" y="6132247"/>
            <a:ext cx="9550524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6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87630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556792"/>
            <a:ext cx="3600400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122096"/>
            <a:ext cx="230425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2122096"/>
            <a:ext cx="6264696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2631383"/>
            <a:ext cx="7776864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3291140"/>
            <a:ext cx="7776864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3835151"/>
            <a:ext cx="7776864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4367587"/>
            <a:ext cx="9073008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4842149"/>
            <a:ext cx="9073008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5525055"/>
            <a:ext cx="9073008" cy="491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05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83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7673"/>
          <a:stretch/>
        </p:blipFill>
        <p:spPr>
          <a:xfrm>
            <a:off x="604837" y="1412777"/>
            <a:ext cx="10982325" cy="27363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062" y="4140449"/>
            <a:ext cx="280987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720495"/>
            <a:ext cx="1872208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4602" y="3414976"/>
            <a:ext cx="1872208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7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347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4042445"/>
            <a:ext cx="2762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8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4089301"/>
            <a:ext cx="33909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0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00808"/>
            <a:ext cx="50387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4230" y="2420888"/>
            <a:ext cx="6682010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4230" y="3115593"/>
            <a:ext cx="6682010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4230" y="3867947"/>
            <a:ext cx="6682010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4230" y="4562428"/>
            <a:ext cx="2001490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19" y="4562428"/>
            <a:ext cx="3037235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4230" y="5223086"/>
            <a:ext cx="2721570" cy="540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00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787" y="3212976"/>
            <a:ext cx="1876425" cy="182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1772816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81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69157"/>
            <a:ext cx="1154430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100" y="3717032"/>
            <a:ext cx="373380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420888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11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187" y="3810025"/>
            <a:ext cx="30956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492896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46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12776"/>
            <a:ext cx="11563350" cy="5049341"/>
            <a:chOff x="314325" y="1484784"/>
            <a:chExt cx="11563350" cy="50493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84784"/>
              <a:ext cx="11563350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229200"/>
              <a:ext cx="9810750" cy="1304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2060848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4387360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41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57387"/>
            <a:ext cx="115824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7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556792"/>
            <a:ext cx="11591925" cy="4667250"/>
            <a:chOff x="300037" y="1412776"/>
            <a:chExt cx="11591925" cy="4667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2295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29200" y="3708301"/>
              <a:ext cx="2133600" cy="2371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2348880"/>
            <a:ext cx="705160" cy="594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9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2025-12-14T01:41:28Z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