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5" r:id="rId12"/>
    <p:sldId id="334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6" r:id="rId23"/>
    <p:sldId id="347" r:id="rId24"/>
    <p:sldId id="348" r:id="rId25"/>
    <p:sldId id="345" r:id="rId26"/>
    <p:sldId id="349" r:id="rId27"/>
    <p:sldId id="351" r:id="rId28"/>
    <p:sldId id="352" r:id="rId29"/>
    <p:sldId id="353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58" autoAdjust="0"/>
    <p:restoredTop sz="94660"/>
  </p:normalViewPr>
  <p:slideViewPr>
    <p:cSldViewPr showGuides="1">
      <p:cViewPr varScale="1">
        <p:scale>
          <a:sx n="76" d="100"/>
          <a:sy n="76" d="100"/>
        </p:scale>
        <p:origin x="120" y="5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725" y="2905125"/>
            <a:ext cx="8505825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71637"/>
            <a:ext cx="351472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404664"/>
            <a:ext cx="114681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0050" y="3212976"/>
            <a:ext cx="37719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18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271464" y="305003"/>
            <a:ext cx="8632673" cy="6220341"/>
            <a:chOff x="1271464" y="657225"/>
            <a:chExt cx="8632673" cy="6220341"/>
          </a:xfrm>
        </p:grpSpPr>
        <p:grpSp>
          <p:nvGrpSpPr>
            <p:cNvPr id="8" name="组合 7"/>
            <p:cNvGrpSpPr/>
            <p:nvPr/>
          </p:nvGrpSpPr>
          <p:grpSpPr>
            <a:xfrm>
              <a:off x="1271464" y="657225"/>
              <a:ext cx="8632673" cy="2264718"/>
              <a:chOff x="1282827" y="657225"/>
              <a:chExt cx="8632673" cy="226471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282827" y="657225"/>
                <a:ext cx="8632673" cy="666750"/>
                <a:chOff x="1282827" y="657225"/>
                <a:chExt cx="8632673" cy="666750"/>
              </a:xfrm>
            </p:grpSpPr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282827" y="657225"/>
                  <a:ext cx="6724650" cy="666750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896200" y="704850"/>
                  <a:ext cx="2019300" cy="571500"/>
                </a:xfrm>
                <a:prstGeom prst="rect">
                  <a:avLst/>
                </a:prstGeom>
              </p:spPr>
            </p:pic>
          </p:grp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12931" y="1484784"/>
                <a:ext cx="2771775" cy="62865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15480" y="2274243"/>
                <a:ext cx="2790825" cy="647700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04117" y="3058041"/>
              <a:ext cx="7467600" cy="381952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5951984" y="218474"/>
            <a:ext cx="4392488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69488" y="1052736"/>
            <a:ext cx="8038880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69488" y="1852836"/>
            <a:ext cx="8038880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69488" y="2602136"/>
            <a:ext cx="8038880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69488" y="3478436"/>
            <a:ext cx="8038880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69488" y="4189636"/>
            <a:ext cx="8038880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369488" y="4989736"/>
            <a:ext cx="8038880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69488" y="5878736"/>
            <a:ext cx="8038880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04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84784"/>
            <a:ext cx="109061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089" y="3068960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089" y="4008760"/>
            <a:ext cx="2901631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4008760"/>
            <a:ext cx="2901631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089" y="4885060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089" y="5697860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9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36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10372725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54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84897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5" y="1641500"/>
            <a:ext cx="1152129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58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28800"/>
            <a:ext cx="109537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089" y="2492896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089" y="3534296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125" y="4423296"/>
            <a:ext cx="10822512" cy="1663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71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196752"/>
            <a:ext cx="11620500" cy="5580040"/>
            <a:chOff x="285750" y="1305344"/>
            <a:chExt cx="11620500" cy="55800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50" y="1305344"/>
              <a:ext cx="11620500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29050" y="3980259"/>
              <a:ext cx="4533900" cy="2905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122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79376" y="1628800"/>
            <a:ext cx="10982325" cy="4248472"/>
            <a:chOff x="479376" y="1268760"/>
            <a:chExt cx="10982325" cy="4248472"/>
          </a:xfrm>
        </p:grpSpPr>
        <p:grpSp>
          <p:nvGrpSpPr>
            <p:cNvPr id="4" name="组合 3"/>
            <p:cNvGrpSpPr/>
            <p:nvPr/>
          </p:nvGrpSpPr>
          <p:grpSpPr>
            <a:xfrm>
              <a:off x="479376" y="1268760"/>
              <a:ext cx="10915650" cy="695326"/>
              <a:chOff x="479376" y="1268760"/>
              <a:chExt cx="10915650" cy="69532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9376" y="1268760"/>
                <a:ext cx="6200775" cy="6667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0151" y="1335436"/>
                <a:ext cx="4714875" cy="6286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3392" y="2204864"/>
              <a:ext cx="5010150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3392" y="3055243"/>
              <a:ext cx="8582025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9376" y="3840832"/>
              <a:ext cx="10982325" cy="167640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674089" y="2481319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4089" y="3344919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376" y="4348219"/>
            <a:ext cx="11017225" cy="1657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64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08394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068960"/>
            <a:ext cx="10945217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66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01200" cy="54894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7" y="1282794"/>
            <a:ext cx="10801201" cy="54632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1" y="3094360"/>
            <a:ext cx="1944217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1711" y="4034160"/>
            <a:ext cx="2250233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38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628" y="188640"/>
            <a:ext cx="116205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068960"/>
            <a:ext cx="3697096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45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84287" y="1578529"/>
            <a:ext cx="11960385" cy="3218623"/>
            <a:chOff x="184287" y="1387260"/>
            <a:chExt cx="11960385" cy="3218623"/>
          </a:xfrm>
        </p:grpSpPr>
        <p:grpSp>
          <p:nvGrpSpPr>
            <p:cNvPr id="13" name="组合 12"/>
            <p:cNvGrpSpPr/>
            <p:nvPr/>
          </p:nvGrpSpPr>
          <p:grpSpPr>
            <a:xfrm>
              <a:off x="184287" y="1387260"/>
              <a:ext cx="11960385" cy="2401780"/>
              <a:chOff x="184287" y="1340768"/>
              <a:chExt cx="11960385" cy="2401780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84287" y="1340768"/>
                <a:ext cx="11960385" cy="1512168"/>
                <a:chOff x="184287" y="1340768"/>
                <a:chExt cx="11960385" cy="1512168"/>
              </a:xfrm>
            </p:grpSpPr>
            <p:grpSp>
              <p:nvGrpSpPr>
                <p:cNvPr id="4" name="组合 3"/>
                <p:cNvGrpSpPr/>
                <p:nvPr/>
              </p:nvGrpSpPr>
              <p:grpSpPr>
                <a:xfrm>
                  <a:off x="184287" y="1340768"/>
                  <a:ext cx="11960385" cy="714375"/>
                  <a:chOff x="351853" y="1291780"/>
                  <a:chExt cx="11960385" cy="714375"/>
                </a:xfrm>
              </p:grpSpPr>
              <p:pic>
                <p:nvPicPr>
                  <p:cNvPr id="2" name="图片 1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351853" y="1291780"/>
                    <a:ext cx="5953125" cy="714375"/>
                  </a:xfrm>
                  <a:prstGeom prst="rect">
                    <a:avLst/>
                  </a:prstGeom>
                </p:spPr>
              </p:pic>
              <p:pic>
                <p:nvPicPr>
                  <p:cNvPr id="3" name="图片 2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6330538" y="1326451"/>
                    <a:ext cx="5981700" cy="6096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7" name="组合 6"/>
                <p:cNvGrpSpPr/>
                <p:nvPr/>
              </p:nvGrpSpPr>
              <p:grpSpPr>
                <a:xfrm>
                  <a:off x="228897" y="2252861"/>
                  <a:ext cx="10518615" cy="600075"/>
                  <a:chOff x="228897" y="2127151"/>
                  <a:chExt cx="10518615" cy="600075"/>
                </a:xfrm>
              </p:grpSpPr>
              <p:pic>
                <p:nvPicPr>
                  <p:cNvPr id="5" name="图片 4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228897" y="2127151"/>
                    <a:ext cx="5934075" cy="600075"/>
                  </a:xfrm>
                  <a:prstGeom prst="rect">
                    <a:avLst/>
                  </a:prstGeom>
                </p:spPr>
              </p:pic>
              <p:pic>
                <p:nvPicPr>
                  <p:cNvPr id="6" name="图片 5"/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6137412" y="2174775"/>
                    <a:ext cx="4610100" cy="504825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9371" y="3168382"/>
                <a:ext cx="5953125" cy="542925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096000" y="3161523"/>
                <a:ext cx="5143500" cy="581025"/>
              </a:xfrm>
              <a:prstGeom prst="rect">
                <a:avLst/>
              </a:prstGeom>
            </p:spPr>
          </p:pic>
        </p:grpSp>
        <p:grpSp>
          <p:nvGrpSpPr>
            <p:cNvPr id="16" name="组合 15"/>
            <p:cNvGrpSpPr/>
            <p:nvPr/>
          </p:nvGrpSpPr>
          <p:grpSpPr>
            <a:xfrm>
              <a:off x="346211" y="4012667"/>
              <a:ext cx="11119866" cy="593216"/>
              <a:chOff x="346211" y="4012667"/>
              <a:chExt cx="11119866" cy="593216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46211" y="4012667"/>
                <a:ext cx="5629275" cy="581025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951102" y="4043908"/>
                <a:ext cx="5514975" cy="561975"/>
              </a:xfrm>
              <a:prstGeom prst="rect">
                <a:avLst/>
              </a:prstGeom>
            </p:spPr>
          </p:pic>
        </p:grpSp>
      </p:grpSp>
      <p:sp>
        <p:nvSpPr>
          <p:cNvPr id="18" name="矩形 17"/>
          <p:cNvSpPr/>
          <p:nvPr/>
        </p:nvSpPr>
        <p:spPr>
          <a:xfrm>
            <a:off x="235916" y="3229449"/>
            <a:ext cx="11332691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5916" y="4156549"/>
            <a:ext cx="11332691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05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109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284" y="3429000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578" y="4254500"/>
            <a:ext cx="10822512" cy="15260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67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09712"/>
            <a:ext cx="116014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3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1700808"/>
            <a:ext cx="77247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46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14537"/>
            <a:ext cx="89249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16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844824"/>
            <a:ext cx="100393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089" y="2723264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089" y="3548066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35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28750"/>
            <a:ext cx="74676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089" y="2348880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089" y="3195675"/>
            <a:ext cx="10822512" cy="1313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533" y="4809886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0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68760"/>
            <a:ext cx="104584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089" y="2132856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089" y="3148856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089" y="4012456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089" y="4939556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089" y="5777756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79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844824"/>
            <a:ext cx="108680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089" y="3717032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78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19250"/>
            <a:ext cx="95631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089" y="3612314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089" y="4587674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14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987459"/>
            <a:ext cx="30480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43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844824"/>
            <a:ext cx="10887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7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81224" y="360040"/>
            <a:ext cx="8839200" cy="6381328"/>
            <a:chOff x="1381224" y="188640"/>
            <a:chExt cx="8839200" cy="63813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188640"/>
              <a:ext cx="7677150" cy="555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1224" y="5865118"/>
              <a:ext cx="8839200" cy="704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74088" y="2276872"/>
            <a:ext cx="10966527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095" y="4167462"/>
            <a:ext cx="3621713" cy="1745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808" y="4167462"/>
            <a:ext cx="3621713" cy="1745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089" y="6036518"/>
            <a:ext cx="10822512" cy="704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24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40768"/>
            <a:ext cx="106775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089" y="2420888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089" y="3284984"/>
            <a:ext cx="108225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089" y="4817841"/>
            <a:ext cx="5133879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43400" y="4817841"/>
            <a:ext cx="5133879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089" y="5846412"/>
            <a:ext cx="6430023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01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112" y="1244730"/>
            <a:ext cx="11393536" cy="558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169432"/>
            <a:ext cx="28083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83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2025-12-13T14:48:18Z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