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5450" y="2394595"/>
            <a:ext cx="8801100" cy="2068810"/>
            <a:chOff x="1695450" y="1988840"/>
            <a:chExt cx="8801100" cy="2068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5450" y="1988840"/>
              <a:ext cx="88011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7512" y="3429000"/>
              <a:ext cx="6276975" cy="628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59206" y="1772816"/>
            <a:ext cx="6620859" cy="3791495"/>
            <a:chOff x="959206" y="1412776"/>
            <a:chExt cx="6620859" cy="3791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6524625" cy="100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348880"/>
              <a:ext cx="6362700" cy="962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9206" y="3289746"/>
              <a:ext cx="4371975" cy="1914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1444" y="3645024"/>
            <a:ext cx="4920539" cy="213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4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783679"/>
            <a:ext cx="6257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74490"/>
            <a:ext cx="8568952" cy="1394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749521"/>
            <a:ext cx="799288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9485" y="404664"/>
            <a:ext cx="10239207" cy="6120680"/>
            <a:chOff x="1209485" y="404664"/>
            <a:chExt cx="10239207" cy="612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9485" y="404664"/>
              <a:ext cx="10239207" cy="32844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0702" y="3755441"/>
              <a:ext cx="4210595" cy="27699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263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398" y="548680"/>
            <a:ext cx="10763250" cy="616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37105"/>
            <a:ext cx="78554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120" y="537105"/>
            <a:ext cx="1050528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1555678"/>
            <a:ext cx="955579" cy="127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7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83432" y="1551806"/>
            <a:ext cx="10801200" cy="4685506"/>
            <a:chOff x="983432" y="1412776"/>
            <a:chExt cx="10801200" cy="4685506"/>
          </a:xfrm>
        </p:grpSpPr>
        <p:grpSp>
          <p:nvGrpSpPr>
            <p:cNvPr id="11" name="组合 10"/>
            <p:cNvGrpSpPr/>
            <p:nvPr/>
          </p:nvGrpSpPr>
          <p:grpSpPr>
            <a:xfrm>
              <a:off x="983432" y="1412776"/>
              <a:ext cx="10780508" cy="2175959"/>
              <a:chOff x="983432" y="1412776"/>
              <a:chExt cx="10780508" cy="2175959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983432" y="1412776"/>
                <a:ext cx="10780508" cy="1411213"/>
                <a:chOff x="983432" y="1412776"/>
                <a:chExt cx="10780508" cy="1411213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983432" y="1412776"/>
                  <a:ext cx="10780508" cy="600075"/>
                  <a:chOff x="1127448" y="1412776"/>
                  <a:chExt cx="10780508" cy="600075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127448" y="1412776"/>
                    <a:ext cx="6048375" cy="600075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7164506" y="1441351"/>
                    <a:ext cx="4743450" cy="5715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55440" y="2204864"/>
                  <a:ext cx="5638800" cy="619125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>
                <a:off x="1105873" y="2995746"/>
                <a:ext cx="8892150" cy="592989"/>
                <a:chOff x="1105873" y="2995746"/>
                <a:chExt cx="8892150" cy="592989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05873" y="2995746"/>
                  <a:ext cx="5953125" cy="552450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83373" y="3045810"/>
                  <a:ext cx="2914650" cy="542925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9007" y="3717032"/>
              <a:ext cx="10715625" cy="238125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983432" y="2266487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3432" y="3180887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3432" y="3967965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3432" y="4789766"/>
            <a:ext cx="10801200" cy="1580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1512" y="476672"/>
            <a:ext cx="10848975" cy="6106988"/>
            <a:chOff x="671512" y="188640"/>
            <a:chExt cx="10848975" cy="61069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4787" y="188640"/>
              <a:ext cx="4162425" cy="421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512" y="4581128"/>
              <a:ext cx="10848975" cy="1714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08367" y="4797152"/>
            <a:ext cx="2112119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5109" y="5733256"/>
            <a:ext cx="1264507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88840"/>
            <a:ext cx="108108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02814" y="1700808"/>
            <a:ext cx="9415812" cy="4011456"/>
            <a:chOff x="1102814" y="1412776"/>
            <a:chExt cx="9415812" cy="4011456"/>
          </a:xfrm>
        </p:grpSpPr>
        <p:grpSp>
          <p:nvGrpSpPr>
            <p:cNvPr id="5" name="组合 4"/>
            <p:cNvGrpSpPr/>
            <p:nvPr/>
          </p:nvGrpSpPr>
          <p:grpSpPr>
            <a:xfrm>
              <a:off x="1199456" y="1412776"/>
              <a:ext cx="9319170" cy="1321296"/>
              <a:chOff x="1199456" y="1412776"/>
              <a:chExt cx="9319170" cy="132129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12776"/>
                <a:ext cx="6381750" cy="504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80176" y="1412776"/>
                <a:ext cx="2838450" cy="5429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2276872"/>
                <a:ext cx="2447925" cy="4572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2814" y="3100132"/>
              <a:ext cx="2524125" cy="23241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95514" y="2486350"/>
            <a:ext cx="42804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514" y="3308153"/>
            <a:ext cx="42804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5514" y="4234127"/>
            <a:ext cx="42804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5514" y="5148527"/>
            <a:ext cx="428040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20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1118" y="1268760"/>
            <a:ext cx="10077450" cy="5278392"/>
            <a:chOff x="1057275" y="1628800"/>
            <a:chExt cx="10077450" cy="527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7275" y="1628800"/>
              <a:ext cx="10077450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142" y="6354742"/>
              <a:ext cx="2771775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49004" y="2204864"/>
            <a:ext cx="609912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9004" y="3212976"/>
            <a:ext cx="609912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9004" y="4138951"/>
            <a:ext cx="72512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9004" y="5053351"/>
            <a:ext cx="72512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9004" y="5875153"/>
            <a:ext cx="7251252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94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908720"/>
            <a:ext cx="10772775" cy="5234707"/>
            <a:chOff x="709612" y="908720"/>
            <a:chExt cx="10772775" cy="52347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5262" y="908720"/>
              <a:ext cx="4181475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80307"/>
            <a:stretch/>
          </p:blipFill>
          <p:spPr>
            <a:xfrm>
              <a:off x="709612" y="5301208"/>
              <a:ext cx="10772775" cy="84221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38051" y="5266483"/>
            <a:ext cx="237626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5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744"/>
          <a:stretch/>
        </p:blipFill>
        <p:spPr>
          <a:xfrm>
            <a:off x="709612" y="1988840"/>
            <a:ext cx="10772775" cy="321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2025-12-14T05:13:54Z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