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762000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650" y="3212976"/>
            <a:ext cx="48387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47961"/>
            <a:ext cx="8905875" cy="490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0558" y="2636912"/>
            <a:ext cx="424847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9030" y="2492896"/>
            <a:ext cx="494540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5182" y="3874928"/>
            <a:ext cx="9611298" cy="121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8826" y="5223719"/>
            <a:ext cx="9611298" cy="121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80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1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132856"/>
            <a:ext cx="54292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18543"/>
            <a:ext cx="6408712" cy="154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44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268760"/>
            <a:ext cx="11439525" cy="5387283"/>
            <a:chOff x="376237" y="1340768"/>
            <a:chExt cx="11439525" cy="53872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4975451"/>
              <a:ext cx="11410950" cy="1752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87688" y="313442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0239" y="5866048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74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8337" y="335086"/>
            <a:ext cx="10596295" cy="62622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76627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47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1454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64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16832"/>
            <a:ext cx="112490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736719"/>
            <a:ext cx="244827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50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54968"/>
            <a:ext cx="113157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30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3591" y="288032"/>
            <a:ext cx="10487025" cy="6381328"/>
            <a:chOff x="852487" y="260648"/>
            <a:chExt cx="10487025" cy="63813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2487" y="260648"/>
              <a:ext cx="10487025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079876"/>
              <a:ext cx="8067675" cy="1562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77622" y="5137982"/>
            <a:ext cx="875082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7622" y="6021288"/>
            <a:ext cx="875082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340768"/>
            <a:ext cx="11372850" cy="5328592"/>
            <a:chOff x="409575" y="1340768"/>
            <a:chExt cx="1137285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340768"/>
              <a:ext cx="11372850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135710"/>
              <a:ext cx="8677275" cy="2533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667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50143"/>
            <a:ext cx="10735422" cy="57031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8498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78581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8648" y="1702743"/>
            <a:ext cx="92718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8648" y="2663442"/>
            <a:ext cx="92718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8648" y="3566267"/>
            <a:ext cx="92718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8648" y="4367039"/>
            <a:ext cx="92718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8648" y="5303143"/>
            <a:ext cx="9271848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72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65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628800"/>
            <a:ext cx="105346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359083"/>
            <a:ext cx="230425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23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36712"/>
            <a:ext cx="10477500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13010" y="4764898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9845" y="4764898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4063" y="560985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4600" y="560985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06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671637"/>
            <a:ext cx="104679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7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40768"/>
            <a:ext cx="104203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48880"/>
            <a:ext cx="1065718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45024"/>
            <a:ext cx="1065718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824" y="5078638"/>
            <a:ext cx="773045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824" y="5949280"/>
            <a:ext cx="773045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07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68909" y="517778"/>
            <a:ext cx="10515723" cy="5935558"/>
            <a:chOff x="404812" y="1484784"/>
            <a:chExt cx="11382375" cy="64247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484784"/>
              <a:ext cx="11382375" cy="449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6309320"/>
              <a:ext cx="6886575" cy="1600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1412776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13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588054"/>
            <a:ext cx="115212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2779" y="4440002"/>
            <a:ext cx="862981" cy="1414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98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05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739140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68960"/>
            <a:ext cx="813690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71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21060"/>
            <a:ext cx="10590258" cy="5776292"/>
            <a:chOff x="404812" y="1340768"/>
            <a:chExt cx="11382375" cy="62083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340768"/>
              <a:ext cx="11382375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5301208"/>
              <a:ext cx="8248650" cy="2247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364502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4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846010"/>
            <a:ext cx="273630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7869" y="5767981"/>
            <a:ext cx="230766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74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09725"/>
            <a:ext cx="113538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36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