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0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1844824"/>
            <a:ext cx="661987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33056"/>
            <a:ext cx="11593288" cy="66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5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450" y="3502152"/>
            <a:ext cx="34671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4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3754" y="1556792"/>
            <a:ext cx="10016880" cy="2209451"/>
            <a:chOff x="393754" y="1392936"/>
            <a:chExt cx="10016880" cy="2209451"/>
          </a:xfrm>
        </p:grpSpPr>
        <p:grpSp>
          <p:nvGrpSpPr>
            <p:cNvPr id="5" name="组合 4"/>
            <p:cNvGrpSpPr/>
            <p:nvPr/>
          </p:nvGrpSpPr>
          <p:grpSpPr>
            <a:xfrm>
              <a:off x="428434" y="1392936"/>
              <a:ext cx="9982200" cy="662559"/>
              <a:chOff x="428434" y="1392936"/>
              <a:chExt cx="9982200" cy="66255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8434" y="1392936"/>
                <a:ext cx="6848475" cy="6096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76909" y="1417320"/>
                <a:ext cx="3133725" cy="6381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3754" y="2276872"/>
              <a:ext cx="2486025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9866" y="3002312"/>
              <a:ext cx="2962275" cy="6000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63352" y="2276872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3110885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25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650" y="5013176"/>
            <a:ext cx="10003854" cy="1057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4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5916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30963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5288" y="2564904"/>
            <a:ext cx="5357016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69739"/>
            <a:ext cx="4320480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3569739"/>
            <a:ext cx="3312368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610446"/>
            <a:ext cx="4536504" cy="1194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53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4869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628800"/>
            <a:ext cx="66785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96952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41497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27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90" y="1274160"/>
            <a:ext cx="11394859" cy="5490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11825"/>
            <a:ext cx="7344816" cy="717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35790"/>
            <a:ext cx="7344816" cy="717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89900"/>
            <a:ext cx="7344816" cy="717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54542"/>
            <a:ext cx="9433048" cy="717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4437112"/>
            <a:ext cx="10841855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2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2776"/>
            <a:ext cx="117919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835292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43174"/>
            <a:ext cx="10009112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21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7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990600"/>
            <a:ext cx="1143952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589240"/>
            <a:ext cx="96490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14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340768"/>
            <a:ext cx="972502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21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484784"/>
            <a:ext cx="11515725" cy="3831307"/>
            <a:chOff x="338137" y="1484784"/>
            <a:chExt cx="11515725" cy="38313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84784"/>
              <a:ext cx="11515725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212" y="3573016"/>
              <a:ext cx="10915650" cy="174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074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9210675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844824"/>
            <a:ext cx="66967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819514"/>
            <a:ext cx="66967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733914"/>
            <a:ext cx="7776864" cy="178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3" y="5733256"/>
            <a:ext cx="906665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75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2025-12-13T14:03:07Z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