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409825"/>
            <a:ext cx="489585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725" y="3356992"/>
            <a:ext cx="44005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1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628800"/>
            <a:ext cx="7468741" cy="3739852"/>
            <a:chOff x="1127448" y="1412776"/>
            <a:chExt cx="7468741" cy="37398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12776"/>
              <a:ext cx="6248400" cy="2962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581128"/>
              <a:ext cx="7324725" cy="571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19536" y="2348880"/>
            <a:ext cx="54563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688" y="3216981"/>
            <a:ext cx="54563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946" y="3971220"/>
            <a:ext cx="431999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2010" y="4709260"/>
            <a:ext cx="812435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2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700808"/>
            <a:ext cx="75914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149080"/>
            <a:ext cx="64807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901435"/>
            <a:ext cx="64807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4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8364" y="4088647"/>
            <a:ext cx="2455473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38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4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309812"/>
            <a:ext cx="1074420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10712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3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542645"/>
            <a:ext cx="10612114" cy="5838683"/>
            <a:chOff x="1127448" y="542645"/>
            <a:chExt cx="10612114" cy="5838683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542645"/>
              <a:ext cx="10612114" cy="5020348"/>
              <a:chOff x="452437" y="1340768"/>
              <a:chExt cx="11287125" cy="533968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2437" y="1340768"/>
                <a:ext cx="11287125" cy="23241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38550" y="3861048"/>
                <a:ext cx="4914900" cy="28194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2820" y="5799229"/>
              <a:ext cx="8856861" cy="582099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560496" y="220486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98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36570"/>
            <a:ext cx="11191875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186" y="3691324"/>
            <a:ext cx="3095625" cy="3057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192" y="3020102"/>
            <a:ext cx="16561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29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861048"/>
            <a:ext cx="2625770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1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988840"/>
            <a:ext cx="104394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99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772816"/>
            <a:ext cx="7886700" cy="3989065"/>
            <a:chOff x="1127448" y="1589931"/>
            <a:chExt cx="7886700" cy="3989065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589931"/>
              <a:ext cx="7886700" cy="600844"/>
              <a:chOff x="1127448" y="1589931"/>
              <a:chExt cx="7886700" cy="60084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628800"/>
                <a:ext cx="5772150" cy="561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99598" y="1589931"/>
                <a:ext cx="2114550" cy="5429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492896"/>
              <a:ext cx="4314825" cy="30861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55440" y="2636912"/>
            <a:ext cx="62646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3423991"/>
            <a:ext cx="62646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4303667"/>
            <a:ext cx="62646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5073609"/>
            <a:ext cx="62646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11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89439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0928"/>
            <a:ext cx="712879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73016"/>
            <a:ext cx="712879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52691"/>
            <a:ext cx="712879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674" y="5213018"/>
            <a:ext cx="549137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064" y="5212472"/>
            <a:ext cx="28083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26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87915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76328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84147"/>
            <a:ext cx="76328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48076"/>
            <a:ext cx="91450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941168"/>
            <a:ext cx="91450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739821"/>
            <a:ext cx="91450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6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28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1795462"/>
            <a:ext cx="63627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0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81175"/>
            <a:ext cx="105251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6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07866"/>
            <a:ext cx="105156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036058"/>
            <a:ext cx="9195569" cy="470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54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74391"/>
            <a:ext cx="8503028" cy="639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43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665" y="620688"/>
            <a:ext cx="10467975" cy="586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52294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95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04987"/>
            <a:ext cx="80486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79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3284984"/>
            <a:ext cx="47244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1348437"/>
            <a:ext cx="1376748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7035" y="1348437"/>
            <a:ext cx="2586302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734" y="2182037"/>
            <a:ext cx="7130458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49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6393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682" y="2459052"/>
            <a:ext cx="901976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79132"/>
            <a:ext cx="25202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6494" y="3179132"/>
            <a:ext cx="44457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4005064"/>
            <a:ext cx="27363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71578" y="4005064"/>
            <a:ext cx="704895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4831315"/>
            <a:ext cx="27363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63752" y="4831315"/>
            <a:ext cx="56886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40846" y="5627404"/>
            <a:ext cx="646732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91962" y="5642486"/>
            <a:ext cx="311255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0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2575"/>
            <a:ext cx="10439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82809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5570" y="3035116"/>
            <a:ext cx="261617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5832" y="3035116"/>
            <a:ext cx="774913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865316"/>
            <a:ext cx="102251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698693"/>
            <a:ext cx="102251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84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9515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55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57200" y="1475631"/>
            <a:ext cx="11277600" cy="4833689"/>
            <a:chOff x="457200" y="1340768"/>
            <a:chExt cx="11277600" cy="48336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340768"/>
              <a:ext cx="11277600" cy="2257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86225" y="2996952"/>
              <a:ext cx="4019550" cy="2314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3950" y="5517232"/>
              <a:ext cx="9944100" cy="6572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325114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52650"/>
            <a:ext cx="113919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7122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33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6237" y="1340768"/>
            <a:ext cx="11439525" cy="5203676"/>
            <a:chOff x="376237" y="1340768"/>
            <a:chExt cx="11439525" cy="52036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1438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4337" y="2924944"/>
              <a:ext cx="3743325" cy="2990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38262" y="5915794"/>
              <a:ext cx="9515475" cy="628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220486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5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395473"/>
            <a:ext cx="11410950" cy="1925295"/>
            <a:chOff x="390525" y="1484784"/>
            <a:chExt cx="11410950" cy="19252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84784"/>
              <a:ext cx="1141095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619504"/>
              <a:ext cx="6219825" cy="7905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1462" y="3339802"/>
            <a:ext cx="4029075" cy="3257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3952" y="257991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94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77098"/>
            <a:ext cx="73152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640" y="1140994"/>
            <a:ext cx="41148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861048"/>
            <a:ext cx="10668000" cy="1609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08368" y="4798033"/>
            <a:ext cx="151216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3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2025-12-14T06:30:25Z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