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69" r:id="rId9"/>
    <p:sldId id="370" r:id="rId10"/>
    <p:sldId id="371" r:id="rId11"/>
    <p:sldId id="372" r:id="rId12"/>
    <p:sldId id="330" r:id="rId13"/>
    <p:sldId id="331" r:id="rId14"/>
    <p:sldId id="332" r:id="rId15"/>
    <p:sldId id="333" r:id="rId16"/>
    <p:sldId id="334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2636912"/>
            <a:ext cx="11344275" cy="1752203"/>
            <a:chOff x="423862" y="2636912"/>
            <a:chExt cx="11344275" cy="17522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6175" y="2636912"/>
              <a:ext cx="48196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789040"/>
              <a:ext cx="11344275" cy="600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90712"/>
            <a:ext cx="107442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324" y="3428998"/>
            <a:ext cx="10889292" cy="1728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0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860301"/>
            <a:ext cx="10668000" cy="5377011"/>
            <a:chOff x="762000" y="1196752"/>
            <a:chExt cx="10668000" cy="53770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2125" y="1196752"/>
              <a:ext cx="86677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0" y="4221088"/>
              <a:ext cx="10668000" cy="2352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454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358" y="1320502"/>
            <a:ext cx="107632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3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" y="1412776"/>
            <a:ext cx="104298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961" y="2132856"/>
            <a:ext cx="1046497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961" y="3811185"/>
            <a:ext cx="431393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555860"/>
            <a:ext cx="10615536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7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00808"/>
            <a:ext cx="107823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077072"/>
            <a:ext cx="10863758" cy="1528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1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32856"/>
            <a:ext cx="10868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26310"/>
            <a:ext cx="824232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130" y="2982836"/>
            <a:ext cx="10913493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130" y="3756868"/>
            <a:ext cx="10913493" cy="1760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4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47837"/>
            <a:ext cx="108489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8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700808"/>
            <a:ext cx="1028700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564904"/>
            <a:ext cx="104000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98281"/>
            <a:ext cx="104000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24255"/>
            <a:ext cx="104000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085184"/>
            <a:ext cx="10400084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0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95535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58358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1183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29284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04788"/>
            <a:ext cx="1008112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86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037" y="2996952"/>
            <a:ext cx="2967923" cy="37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44824"/>
            <a:ext cx="107061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05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12506" y="1835255"/>
            <a:ext cx="9369486" cy="3609969"/>
            <a:chOff x="1012506" y="1470651"/>
            <a:chExt cx="9369486" cy="3609969"/>
          </a:xfrm>
        </p:grpSpPr>
        <p:grpSp>
          <p:nvGrpSpPr>
            <p:cNvPr id="13" name="组合 12"/>
            <p:cNvGrpSpPr/>
            <p:nvPr/>
          </p:nvGrpSpPr>
          <p:grpSpPr>
            <a:xfrm>
              <a:off x="1031556" y="1470651"/>
              <a:ext cx="9350436" cy="2090790"/>
              <a:chOff x="1031556" y="1470651"/>
              <a:chExt cx="9350436" cy="209079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055440" y="1470651"/>
                <a:ext cx="9326552" cy="566583"/>
                <a:chOff x="1055440" y="1470651"/>
                <a:chExt cx="9326552" cy="566583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484784"/>
                  <a:ext cx="6858000" cy="55245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934067" y="1470651"/>
                  <a:ext cx="2447925" cy="542925"/>
                </a:xfrm>
                <a:prstGeom prst="rect">
                  <a:avLst/>
                </a:prstGeom>
              </p:spPr>
            </p:pic>
          </p:grpSp>
          <p:grpSp>
            <p:nvGrpSpPr>
              <p:cNvPr id="9" name="组合 8"/>
              <p:cNvGrpSpPr/>
              <p:nvPr/>
            </p:nvGrpSpPr>
            <p:grpSpPr>
              <a:xfrm>
                <a:off x="1055440" y="2132856"/>
                <a:ext cx="6688738" cy="595493"/>
                <a:chOff x="1055440" y="2132856"/>
                <a:chExt cx="6688738" cy="595493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55440" y="2132856"/>
                  <a:ext cx="4295775" cy="581025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315303" y="2175899"/>
                  <a:ext cx="2428875" cy="552450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1031556" y="2867014"/>
                <a:ext cx="7572375" cy="694427"/>
                <a:chOff x="1031556" y="2867014"/>
                <a:chExt cx="7572375" cy="694427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31556" y="2867014"/>
                  <a:ext cx="6696075" cy="657225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727631" y="2942316"/>
                  <a:ext cx="876300" cy="61912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6" name="组合 15"/>
            <p:cNvGrpSpPr/>
            <p:nvPr/>
          </p:nvGrpSpPr>
          <p:grpSpPr>
            <a:xfrm>
              <a:off x="1012506" y="3691769"/>
              <a:ext cx="7524750" cy="552450"/>
              <a:chOff x="1012506" y="3691769"/>
              <a:chExt cx="7524750" cy="552450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12506" y="3706057"/>
                <a:ext cx="6715125" cy="52387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27631" y="3691769"/>
                <a:ext cx="809625" cy="552450"/>
              </a:xfrm>
              <a:prstGeom prst="rect">
                <a:avLst/>
              </a:prstGeom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30368" y="4509120"/>
              <a:ext cx="2524125" cy="571500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911424" y="2486350"/>
            <a:ext cx="104411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1424" y="3308152"/>
            <a:ext cx="104411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1424" y="4037357"/>
            <a:ext cx="104411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1424" y="4836010"/>
            <a:ext cx="10441160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8187" y="1887872"/>
            <a:ext cx="10715625" cy="3082255"/>
            <a:chOff x="738187" y="1628800"/>
            <a:chExt cx="10715625" cy="30822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628800"/>
              <a:ext cx="10715625" cy="2247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149080"/>
              <a:ext cx="4762500" cy="561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38186" y="2684513"/>
            <a:ext cx="11190461" cy="65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186" y="3429000"/>
            <a:ext cx="1119046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2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2025-12-14T05:12:01Z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