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2390775"/>
            <a:ext cx="486727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1340768"/>
            <a:ext cx="591502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" y="4975460"/>
            <a:ext cx="105251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1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49391"/>
            <a:ext cx="10539536" cy="42597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936" y="3789040"/>
            <a:ext cx="4912618" cy="267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3780469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53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7" y="1969242"/>
            <a:ext cx="10868025" cy="47148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91849" y="2276872"/>
            <a:ext cx="201977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48128" y="1987504"/>
            <a:ext cx="4176464" cy="3457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11625" y="2276872"/>
            <a:ext cx="44310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0309" y="3237571"/>
            <a:ext cx="610175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0309" y="4149080"/>
            <a:ext cx="610175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0309" y="5098204"/>
            <a:ext cx="610175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70309" y="6001030"/>
            <a:ext cx="754191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2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57626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974" y="3124046"/>
            <a:ext cx="5602122" cy="953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732" y="4495120"/>
            <a:ext cx="536026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732" y="5502117"/>
            <a:ext cx="536026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1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550633"/>
            <a:ext cx="3272035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1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0909" y="4975893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87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697930"/>
            <a:ext cx="9496425" cy="3727872"/>
            <a:chOff x="911424" y="1697930"/>
            <a:chExt cx="9496425" cy="37278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33094" y="1697930"/>
              <a:ext cx="4629150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797152"/>
              <a:ext cx="949642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788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140968"/>
            <a:ext cx="425767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190707"/>
            <a:ext cx="172819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98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387" y="3356992"/>
            <a:ext cx="37052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51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66770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03068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24870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246672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149497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4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64" y="692696"/>
            <a:ext cx="10566336" cy="57973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1523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53911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228" y="2675076"/>
            <a:ext cx="72980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228" y="3508454"/>
            <a:ext cx="72980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228" y="4307107"/>
            <a:ext cx="72980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228" y="5290955"/>
            <a:ext cx="72980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39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268760"/>
            <a:ext cx="11401425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715" y="4363284"/>
            <a:ext cx="3271469" cy="245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5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7287" y="1556792"/>
            <a:ext cx="9877425" cy="4519017"/>
            <a:chOff x="1157287" y="1781175"/>
            <a:chExt cx="9877425" cy="45190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7287" y="1781175"/>
              <a:ext cx="9877425" cy="3295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7287" y="5157192"/>
              <a:ext cx="3724275" cy="1143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57776" y="3356992"/>
            <a:ext cx="9258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7776" y="4293096"/>
            <a:ext cx="9258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7776" y="4983370"/>
            <a:ext cx="9258703" cy="1172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41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1463289"/>
            <a:ext cx="6840760" cy="4382010"/>
            <a:chOff x="1055440" y="1463289"/>
            <a:chExt cx="6840760" cy="43820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63289"/>
              <a:ext cx="6010275" cy="1962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4875" y="3645024"/>
              <a:ext cx="6791325" cy="22002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655840" y="1700808"/>
            <a:ext cx="28083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2792385"/>
            <a:ext cx="92890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3695210"/>
            <a:ext cx="92890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4509120"/>
            <a:ext cx="92890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5301208"/>
            <a:ext cx="92890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67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24000"/>
            <a:ext cx="96202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8564" y="2348880"/>
            <a:ext cx="102560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116" y="3827204"/>
            <a:ext cx="93173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7082" y="4691300"/>
            <a:ext cx="519694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4446" y="4691300"/>
            <a:ext cx="391002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103632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233" y="2932613"/>
            <a:ext cx="10668391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233" y="3708117"/>
            <a:ext cx="10668391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233" y="4761413"/>
            <a:ext cx="10668391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3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88640"/>
            <a:ext cx="10592494" cy="41980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365104"/>
            <a:ext cx="2767955" cy="237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5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15480" y="620688"/>
            <a:ext cx="7162800" cy="4608512"/>
            <a:chOff x="1055440" y="1412776"/>
            <a:chExt cx="7162800" cy="46085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12776"/>
              <a:ext cx="705802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204864"/>
              <a:ext cx="7162800" cy="1152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3516213"/>
              <a:ext cx="6743700" cy="250507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5183411"/>
            <a:ext cx="11258550" cy="1600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43472" y="4077071"/>
            <a:ext cx="9289032" cy="110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6085275"/>
            <a:ext cx="61926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17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434530"/>
            <a:ext cx="19442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2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574" y="370633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2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5762" y="1669009"/>
            <a:ext cx="11420475" cy="3704207"/>
            <a:chOff x="385762" y="1669009"/>
            <a:chExt cx="11420475" cy="37042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669009"/>
              <a:ext cx="1142047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499" y="2708920"/>
              <a:ext cx="4953000" cy="1952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744566"/>
              <a:ext cx="9829800" cy="628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25200" y="263691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49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75" y="1340768"/>
            <a:ext cx="11372850" cy="5309170"/>
            <a:chOff x="409575" y="1340768"/>
            <a:chExt cx="11372850" cy="53091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7745" y="2924944"/>
              <a:ext cx="4116487" cy="309903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1562" y="6021288"/>
              <a:ext cx="10048875" cy="628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25200" y="2340585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37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237" y="4314850"/>
            <a:ext cx="3819525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353917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1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637" y="3933056"/>
            <a:ext cx="50387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83246" y="314719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32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0" y="3861048"/>
            <a:ext cx="48387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38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38499" y="620688"/>
            <a:ext cx="8258175" cy="5890567"/>
            <a:chOff x="1338499" y="548680"/>
            <a:chExt cx="8258175" cy="5890567"/>
          </a:xfrm>
        </p:grpSpPr>
        <p:grpSp>
          <p:nvGrpSpPr>
            <p:cNvPr id="7" name="组合 6"/>
            <p:cNvGrpSpPr/>
            <p:nvPr/>
          </p:nvGrpSpPr>
          <p:grpSpPr>
            <a:xfrm>
              <a:off x="1343472" y="548680"/>
              <a:ext cx="6534150" cy="5049763"/>
              <a:chOff x="1055440" y="1412776"/>
              <a:chExt cx="6534150" cy="504976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12776"/>
                <a:ext cx="6534150" cy="5810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2204864"/>
                <a:ext cx="5105400" cy="425767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8499" y="5877272"/>
              <a:ext cx="8258175" cy="5619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332534" y="1397750"/>
            <a:ext cx="677969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32534" y="2312150"/>
            <a:ext cx="677969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32534" y="3191825"/>
            <a:ext cx="6779690" cy="2493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00858" y="5895010"/>
            <a:ext cx="565923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30980" y="5895010"/>
            <a:ext cx="37735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6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04950"/>
            <a:ext cx="113442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7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2025-12-14T06:57:27Z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