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52775"/>
            <a:ext cx="62293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4824"/>
            <a:ext cx="10668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7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0777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9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85248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2334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0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10687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10477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6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17905"/>
            <a:ext cx="10318779" cy="56490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595" y="6145596"/>
            <a:ext cx="7302773" cy="6677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93652" y="6081857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86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76400"/>
            <a:ext cx="11249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92712"/>
            <a:ext cx="10453811" cy="6376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7507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00808"/>
            <a:ext cx="100488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0758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2399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7189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7807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7873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7386" y="458112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43242" y="4581128"/>
            <a:ext cx="97729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2012" y="1340768"/>
            <a:ext cx="10467975" cy="5279479"/>
            <a:chOff x="862012" y="1340768"/>
            <a:chExt cx="10467975" cy="5279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2012" y="1340768"/>
              <a:ext cx="1046797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0701" y="4077072"/>
              <a:ext cx="9648825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263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40768"/>
            <a:ext cx="1055370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828675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49080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17181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862133"/>
            <a:ext cx="93610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5346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4775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27517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0752" y="3721593"/>
            <a:ext cx="20578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65313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5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3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772816"/>
            <a:ext cx="66294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5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04864"/>
            <a:ext cx="103822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880" y="2996952"/>
            <a:ext cx="96796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879" y="3726157"/>
            <a:ext cx="10406245" cy="1612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19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6227"/>
            <a:ext cx="114109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5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105" y="283840"/>
            <a:ext cx="10414519" cy="6457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7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40135"/>
            <a:ext cx="112585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7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62956" cy="56783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2332" y="4952743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786121"/>
            <a:ext cx="12064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2918" y="5786121"/>
            <a:ext cx="426151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713334"/>
            <a:ext cx="11353800" cy="4307954"/>
            <a:chOff x="419100" y="1412776"/>
            <a:chExt cx="11353800" cy="4307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12776"/>
              <a:ext cx="11353800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949" y="2348880"/>
              <a:ext cx="10734675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66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04987"/>
            <a:ext cx="108489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1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