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85975" y="2313062"/>
            <a:ext cx="8020050" cy="2231876"/>
            <a:chOff x="2085975" y="2204864"/>
            <a:chExt cx="8020050" cy="22318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5975" y="2204864"/>
              <a:ext cx="80200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8012" y="3789040"/>
              <a:ext cx="5895975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476" y="505190"/>
            <a:ext cx="10559156" cy="60921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143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3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895248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9511" y="2895248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37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376679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0234" y="4376679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0690" y="4376679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4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7237" y="1662980"/>
            <a:ext cx="10677525" cy="3532039"/>
            <a:chOff x="757237" y="2157412"/>
            <a:chExt cx="10677525" cy="3532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237" y="2157412"/>
              <a:ext cx="10677525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013176"/>
              <a:ext cx="39909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56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938212"/>
            <a:ext cx="49720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0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6861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525" y="1340768"/>
            <a:ext cx="45529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1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60007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468" y="4563294"/>
            <a:ext cx="43354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9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146" y="692696"/>
            <a:ext cx="10592494" cy="32149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90" y="4145910"/>
            <a:ext cx="8316614" cy="252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6571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012" y="649738"/>
            <a:ext cx="10523075" cy="5558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5120"/>
            <a:ext cx="10472861" cy="5764240"/>
            <a:chOff x="1199456" y="761104"/>
            <a:chExt cx="10472861" cy="5764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61104"/>
              <a:ext cx="10472861" cy="30553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1730" y="3960440"/>
              <a:ext cx="8039988" cy="25649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335044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1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755" y="1484784"/>
            <a:ext cx="11218490" cy="4133800"/>
            <a:chOff x="590550" y="1484784"/>
            <a:chExt cx="11218490" cy="4133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484784"/>
              <a:ext cx="110109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6440" y="5085184"/>
              <a:ext cx="1752600" cy="533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501317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46026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3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43037"/>
            <a:ext cx="11287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7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776"/>
            <a:ext cx="10477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0" y="4581128"/>
            <a:ext cx="675091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1388184"/>
            <a:ext cx="3960440" cy="3192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50" y="5345225"/>
            <a:ext cx="1078336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11313"/>
            <a:ext cx="75152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65028"/>
            <a:ext cx="6624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84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168549"/>
            <a:ext cx="11458575" cy="2476475"/>
            <a:chOff x="366712" y="1412776"/>
            <a:chExt cx="11458575" cy="2476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412776"/>
              <a:ext cx="1145857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3212976"/>
              <a:ext cx="10344150" cy="6762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4909" y="3645024"/>
            <a:ext cx="3042181" cy="31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0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62674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86409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65169"/>
            <a:ext cx="86409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91144"/>
            <a:ext cx="86409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51843"/>
            <a:ext cx="86409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5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8760"/>
            <a:ext cx="104394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364" y="2924944"/>
            <a:ext cx="105362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364" y="3746746"/>
            <a:ext cx="10680244" cy="1488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364" y="5344053"/>
            <a:ext cx="105362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364" y="6073258"/>
            <a:ext cx="105362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00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1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116632"/>
            <a:ext cx="44291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4149080"/>
            <a:ext cx="102298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5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04864"/>
            <a:ext cx="10763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0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3862" y="571128"/>
            <a:ext cx="5810250" cy="5954216"/>
            <a:chOff x="1199456" y="476672"/>
            <a:chExt cx="5810250" cy="5954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76672"/>
              <a:ext cx="5810250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9763" y="4221088"/>
              <a:ext cx="5648325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1412776"/>
            <a:ext cx="78488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223004"/>
            <a:ext cx="7848872" cy="1205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519368"/>
            <a:ext cx="78488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294872"/>
            <a:ext cx="78488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139824"/>
            <a:ext cx="78488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5877272"/>
            <a:ext cx="78488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66103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877962"/>
            <a:ext cx="4536504" cy="557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3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6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95500"/>
            <a:ext cx="111633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9831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7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824"/>
            <a:ext cx="11201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4639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5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4659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8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72816"/>
            <a:ext cx="102965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844824"/>
            <a:ext cx="10267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1238" y="3122847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2651" y="4048822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6154" y="4986371"/>
            <a:ext cx="80165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19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