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7" r:id="rId25"/>
    <p:sldId id="346" r:id="rId26"/>
    <p:sldId id="348" r:id="rId27"/>
    <p:sldId id="349" r:id="rId28"/>
    <p:sldId id="350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31243"/>
            <a:ext cx="7629525" cy="98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387" y="3356992"/>
            <a:ext cx="11325225" cy="2228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66850"/>
            <a:ext cx="114300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6642" y="4574582"/>
            <a:ext cx="78554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464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700808"/>
            <a:ext cx="107632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61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3862" y="1268760"/>
            <a:ext cx="11344275" cy="5362550"/>
            <a:chOff x="423862" y="1268760"/>
            <a:chExt cx="11344275" cy="53625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3862" y="1268760"/>
              <a:ext cx="11344275" cy="2638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87888" y="3068960"/>
              <a:ext cx="3267075" cy="3562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17271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700808"/>
            <a:ext cx="729615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564904"/>
            <a:ext cx="10009112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437112"/>
            <a:ext cx="10009112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694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348880"/>
            <a:ext cx="491490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397933"/>
            <a:ext cx="763284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416505"/>
            <a:ext cx="763284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345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065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690562" y="1600175"/>
            <a:ext cx="10810875" cy="4565129"/>
            <a:chOff x="690562" y="1340768"/>
            <a:chExt cx="10810875" cy="45651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0562" y="1340768"/>
              <a:ext cx="10810875" cy="1543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51984" y="2276872"/>
              <a:ext cx="3838575" cy="36290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6308" y="2550443"/>
              <a:ext cx="4371975" cy="6667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5"/>
            <a:srcRect r="62672" b="-6369"/>
            <a:stretch/>
          </p:blipFill>
          <p:spPr>
            <a:xfrm>
              <a:off x="740939" y="3274497"/>
              <a:ext cx="1610645" cy="65855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5"/>
            <a:srcRect l="62361" t="13324"/>
            <a:stretch/>
          </p:blipFill>
          <p:spPr>
            <a:xfrm>
              <a:off x="3535836" y="3356992"/>
              <a:ext cx="1624060" cy="53663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0207002" y="2558358"/>
            <a:ext cx="78554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165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76387"/>
            <a:ext cx="114300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4437112"/>
            <a:ext cx="93610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90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2237" y="1362075"/>
            <a:ext cx="6867525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667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3862" y="1257185"/>
            <a:ext cx="11344275" cy="5556191"/>
            <a:chOff x="423862" y="1257185"/>
            <a:chExt cx="11344275" cy="55561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3862" y="1257185"/>
              <a:ext cx="11344275" cy="2562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00525" y="3860626"/>
              <a:ext cx="3790950" cy="2952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4337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640671"/>
            <a:ext cx="10468098" cy="58126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934622"/>
            <a:ext cx="78554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55440" y="1340768"/>
            <a:ext cx="9505056" cy="4503390"/>
            <a:chOff x="1055440" y="1446799"/>
            <a:chExt cx="9505056" cy="4503390"/>
          </a:xfrm>
        </p:grpSpPr>
        <p:grpSp>
          <p:nvGrpSpPr>
            <p:cNvPr id="4" name="组合 3"/>
            <p:cNvGrpSpPr/>
            <p:nvPr/>
          </p:nvGrpSpPr>
          <p:grpSpPr>
            <a:xfrm>
              <a:off x="1055440" y="1446799"/>
              <a:ext cx="7083225" cy="1982201"/>
              <a:chOff x="1055440" y="1446799"/>
              <a:chExt cx="7083225" cy="1982201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55440" y="1446799"/>
                <a:ext cx="6248400" cy="19812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338565" y="2876550"/>
                <a:ext cx="800100" cy="55245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73596" y="3607039"/>
              <a:ext cx="9486900" cy="234315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102354" y="2719435"/>
            <a:ext cx="8161997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2354" y="3413916"/>
            <a:ext cx="8161997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02355" y="4397765"/>
            <a:ext cx="456159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63953" y="4397765"/>
            <a:ext cx="492530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2355" y="5207992"/>
            <a:ext cx="456159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692712" y="5207992"/>
            <a:ext cx="515581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8401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844824"/>
            <a:ext cx="960120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4946" y="2774382"/>
            <a:ext cx="682125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4946" y="3717032"/>
            <a:ext cx="682125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4946" y="4504110"/>
            <a:ext cx="790137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366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966787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342334"/>
            <a:ext cx="1015312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3337757"/>
            <a:ext cx="1015312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4149080"/>
            <a:ext cx="1015312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9416" y="5085184"/>
            <a:ext cx="1015312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15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28800"/>
            <a:ext cx="1131570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615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0100" y="565348"/>
            <a:ext cx="10591800" cy="5887988"/>
            <a:chOff x="800100" y="764704"/>
            <a:chExt cx="10591800" cy="58879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71700" y="764704"/>
              <a:ext cx="7848600" cy="4171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b="68503"/>
            <a:stretch/>
          </p:blipFill>
          <p:spPr>
            <a:xfrm>
              <a:off x="800100" y="4936654"/>
              <a:ext cx="10591800" cy="17160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63344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34140"/>
          <a:stretch/>
        </p:blipFill>
        <p:spPr>
          <a:xfrm>
            <a:off x="800100" y="1772816"/>
            <a:ext cx="10591800" cy="3588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934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80962"/>
            <a:ext cx="7848600" cy="6696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902174"/>
            <a:ext cx="763284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1874448"/>
            <a:ext cx="763284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2708920"/>
            <a:ext cx="763284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3611746"/>
            <a:ext cx="763284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3472" y="4502997"/>
            <a:ext cx="763284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43472" y="5232202"/>
            <a:ext cx="763284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43472" y="6158177"/>
            <a:ext cx="763284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8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922972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772816"/>
            <a:ext cx="957706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559894"/>
            <a:ext cx="957706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462719"/>
            <a:ext cx="957706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4365104"/>
            <a:ext cx="957706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5291078"/>
            <a:ext cx="9577064" cy="11421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150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33500"/>
            <a:ext cx="92964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270326"/>
            <a:ext cx="993710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196301"/>
            <a:ext cx="993710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006529"/>
            <a:ext cx="993710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4839906"/>
            <a:ext cx="993710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339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772816"/>
            <a:ext cx="1122045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813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528762"/>
            <a:ext cx="773430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3554895"/>
            <a:ext cx="78554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9936" y="4515594"/>
            <a:ext cx="100811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447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340768"/>
            <a:ext cx="1071562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348880"/>
            <a:ext cx="194421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57180" y="3193832"/>
            <a:ext cx="2198859" cy="1459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2224" y="4903885"/>
            <a:ext cx="122413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7705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700808"/>
            <a:ext cx="1128712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7042" y="2924944"/>
            <a:ext cx="78554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631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6712" y="1916832"/>
            <a:ext cx="11458575" cy="3566120"/>
            <a:chOff x="366712" y="1412776"/>
            <a:chExt cx="11458575" cy="35661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6712" y="1412776"/>
              <a:ext cx="11458575" cy="2590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8687" y="4293096"/>
              <a:ext cx="10334625" cy="6858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74365" y="2884923"/>
            <a:ext cx="78554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387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057400"/>
            <a:ext cx="1141095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068960"/>
            <a:ext cx="78554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54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988840"/>
            <a:ext cx="115252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861048"/>
            <a:ext cx="78554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647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2025-12-14T05:20:18Z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