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7" r:id="rId25"/>
    <p:sldId id="348" r:id="rId26"/>
    <p:sldId id="349" r:id="rId27"/>
    <p:sldId id="350" r:id="rId28"/>
    <p:sldId id="351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5" y="3133725"/>
            <a:ext cx="428625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89250"/>
            <a:ext cx="1135380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4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988840"/>
            <a:ext cx="1073467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789634"/>
            <a:ext cx="3600400" cy="15034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31484" y="4485903"/>
            <a:ext cx="26843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03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844824"/>
            <a:ext cx="112776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68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988840"/>
            <a:ext cx="107156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3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700808"/>
            <a:ext cx="107537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354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33425" y="1517873"/>
            <a:ext cx="10782300" cy="5007471"/>
            <a:chOff x="733425" y="1412776"/>
            <a:chExt cx="10782300" cy="50074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3425" y="1412776"/>
              <a:ext cx="10725150" cy="581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3425" y="2276872"/>
              <a:ext cx="10782300" cy="41433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24900" y="3212976"/>
            <a:ext cx="1091571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900" y="5053351"/>
            <a:ext cx="1091571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398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494462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6522" y="5323264"/>
            <a:ext cx="1151565" cy="6954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52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94978"/>
            <a:ext cx="1137285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58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795486"/>
            <a:ext cx="10458450" cy="565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982294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311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56792"/>
            <a:ext cx="112966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5324358"/>
            <a:ext cx="324036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237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58273"/>
            <a:ext cx="10400853" cy="55950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328495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12776"/>
            <a:ext cx="112204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9831" y="4032150"/>
            <a:ext cx="10938817" cy="1917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6086750"/>
            <a:ext cx="1058517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867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060848"/>
            <a:ext cx="960120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646" y="2996952"/>
            <a:ext cx="896578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646" y="3861048"/>
            <a:ext cx="896578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8646" y="4797152"/>
            <a:ext cx="1004590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418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40768"/>
            <a:ext cx="1128712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4214542"/>
            <a:ext cx="108012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3205" y="5154651"/>
            <a:ext cx="751197" cy="12986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225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924877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101691"/>
            <a:ext cx="756084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992941"/>
            <a:ext cx="756084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884191"/>
            <a:ext cx="756084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798591"/>
            <a:ext cx="756084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402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51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57200"/>
            <a:ext cx="10487025" cy="297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566864"/>
            <a:ext cx="3938182" cy="3174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128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844824"/>
            <a:ext cx="1035367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77411" y="2805104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656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11424" y="1628800"/>
            <a:ext cx="8470023" cy="3914775"/>
            <a:chOff x="911424" y="1190649"/>
            <a:chExt cx="8470023" cy="39147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1424" y="1628800"/>
              <a:ext cx="5429250" cy="65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04872" y="1190649"/>
              <a:ext cx="3076575" cy="15335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42818" y="2724174"/>
              <a:ext cx="5381625" cy="23812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767408" y="3158322"/>
            <a:ext cx="3960440" cy="1566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4859800"/>
            <a:ext cx="6552728" cy="683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03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772816"/>
            <a:ext cx="92392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8490" y="2636912"/>
            <a:ext cx="827787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8490" y="3528163"/>
            <a:ext cx="827787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8490" y="4512011"/>
            <a:ext cx="827787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8490" y="5287515"/>
            <a:ext cx="950200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655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84784"/>
            <a:ext cx="112585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484784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296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406230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74741" y="4265178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98964" y="4265178"/>
            <a:ext cx="95747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0016" y="5168003"/>
            <a:ext cx="1368151" cy="1368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49435" y="5517232"/>
            <a:ext cx="95747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40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316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954405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764" y="2486350"/>
            <a:ext cx="10472835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3764" y="3504922"/>
            <a:ext cx="10472835" cy="11482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3764" y="4882310"/>
            <a:ext cx="10472835" cy="11482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97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582694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18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1829" y="1618828"/>
            <a:ext cx="60102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967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5" y="4471837"/>
            <a:ext cx="1279079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5082" y="5420963"/>
            <a:ext cx="239461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453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2025-12-14T03:28:53Z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