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19FFB7-2D5A-4FB5-84EE-EF5907A30F32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2D431F-4486-406D-95A4-232197C41E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322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2D431F-4486-406D-95A4-232197C41E9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250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0812" y="3076575"/>
            <a:ext cx="681037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576512"/>
            <a:ext cx="11144250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51391" y="3475743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756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268760"/>
            <a:ext cx="11068050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0" y="2996952"/>
            <a:ext cx="3810000" cy="3657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89274" y="2176129"/>
            <a:ext cx="1296144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37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12776"/>
            <a:ext cx="112109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67815" y="5491524"/>
            <a:ext cx="187220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499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54689" y="428253"/>
            <a:ext cx="10745967" cy="4392488"/>
            <a:chOff x="485775" y="1340768"/>
            <a:chExt cx="11220450" cy="45864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5775" y="1340768"/>
              <a:ext cx="11220450" cy="2628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72410" y="4365104"/>
              <a:ext cx="10315575" cy="15621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8022" y="4244677"/>
            <a:ext cx="4286250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216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55440" y="1437123"/>
            <a:ext cx="10261863" cy="4944205"/>
            <a:chOff x="1127448" y="1340768"/>
            <a:chExt cx="10261863" cy="4944205"/>
          </a:xfrm>
        </p:grpSpPr>
        <p:grpSp>
          <p:nvGrpSpPr>
            <p:cNvPr id="5" name="组合 4"/>
            <p:cNvGrpSpPr/>
            <p:nvPr/>
          </p:nvGrpSpPr>
          <p:grpSpPr>
            <a:xfrm>
              <a:off x="1127448" y="1340768"/>
              <a:ext cx="7397120" cy="600075"/>
              <a:chOff x="1127448" y="1340768"/>
              <a:chExt cx="7397120" cy="60007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27448" y="1340768"/>
                <a:ext cx="5676900" cy="6000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10068" y="1397917"/>
                <a:ext cx="1714500" cy="485775"/>
              </a:xfrm>
              <a:prstGeom prst="rect">
                <a:avLst/>
              </a:prstGeom>
            </p:spPr>
          </p:pic>
        </p:grp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49936" y="2132856"/>
              <a:ext cx="2352675" cy="6286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49936" y="2968759"/>
              <a:ext cx="10239375" cy="6000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02202" y="3846573"/>
              <a:ext cx="9582150" cy="2438400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054932" y="3014784"/>
            <a:ext cx="5473115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83953" y="3014784"/>
            <a:ext cx="5473115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1424" y="3933056"/>
            <a:ext cx="5473115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1425" y="4835808"/>
            <a:ext cx="295232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893890" y="4835808"/>
            <a:ext cx="558648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11425" y="5738633"/>
            <a:ext cx="2736303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811145" y="5738633"/>
            <a:ext cx="7325415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278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84784"/>
            <a:ext cx="112204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345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033462" y="369209"/>
            <a:ext cx="8750782" cy="5868103"/>
            <a:chOff x="1033462" y="116632"/>
            <a:chExt cx="8750782" cy="58681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90975" y="116632"/>
              <a:ext cx="4210050" cy="2962275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1033462" y="3159629"/>
              <a:ext cx="8750782" cy="629411"/>
              <a:chOff x="1033462" y="3411856"/>
              <a:chExt cx="8750782" cy="629411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33462" y="3411856"/>
                <a:ext cx="5915025" cy="5524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955319" y="3441192"/>
                <a:ext cx="2828925" cy="600075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99456" y="3933056"/>
              <a:ext cx="4743450" cy="5715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59774" y="4725533"/>
              <a:ext cx="5953125" cy="5143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33462" y="5460860"/>
              <a:ext cx="4324350" cy="52387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55440" y="3356992"/>
            <a:ext cx="9649072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5440" y="4181278"/>
            <a:ext cx="9649072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55440" y="4922058"/>
            <a:ext cx="9649072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33462" y="5743860"/>
            <a:ext cx="9649072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133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685"/>
            <a:ext cx="705802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132856"/>
            <a:ext cx="8496944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2099" y="2977808"/>
            <a:ext cx="8496944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2099" y="4170001"/>
            <a:ext cx="8496944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62099" y="5142274"/>
            <a:ext cx="8496944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62099" y="5975652"/>
            <a:ext cx="8496944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279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9112" y="1124744"/>
            <a:ext cx="11153775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6141" y="3978349"/>
            <a:ext cx="3117459" cy="2763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464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412776"/>
            <a:ext cx="10353675" cy="277177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983432" y="4437112"/>
            <a:ext cx="9077325" cy="2033736"/>
            <a:chOff x="983432" y="4437112"/>
            <a:chExt cx="9077325" cy="2033736"/>
          </a:xfrm>
        </p:grpSpPr>
        <p:grpSp>
          <p:nvGrpSpPr>
            <p:cNvPr id="5" name="组合 4"/>
            <p:cNvGrpSpPr/>
            <p:nvPr/>
          </p:nvGrpSpPr>
          <p:grpSpPr>
            <a:xfrm>
              <a:off x="983432" y="4437112"/>
              <a:ext cx="9077325" cy="714375"/>
              <a:chOff x="983432" y="4437112"/>
              <a:chExt cx="9077325" cy="714375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83432" y="4437112"/>
                <a:ext cx="6372225" cy="71437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355657" y="4527599"/>
                <a:ext cx="2705100" cy="533400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99808" y="5404048"/>
              <a:ext cx="3105150" cy="106680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0060756" y="1357013"/>
            <a:ext cx="1291827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19581" y="2375586"/>
            <a:ext cx="3844371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8076" y="4358751"/>
            <a:ext cx="9796435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08076" y="5296300"/>
            <a:ext cx="9796435" cy="13010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85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47675" y="1268760"/>
            <a:ext cx="11296650" cy="5494544"/>
            <a:chOff x="447675" y="1268760"/>
            <a:chExt cx="11296650" cy="54945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7675" y="1268760"/>
              <a:ext cx="11296650" cy="3657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38419" y="4005064"/>
              <a:ext cx="4650110" cy="275824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5065096"/>
              <a:ext cx="4181475" cy="6381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35806" y="5918962"/>
              <a:ext cx="4276725" cy="6286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391268" y="4238920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340768"/>
            <a:ext cx="712470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078680"/>
            <a:ext cx="8568952" cy="1566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734864"/>
            <a:ext cx="26642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3734864"/>
            <a:ext cx="26642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67128" y="4776585"/>
            <a:ext cx="648505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67128" y="5806732"/>
            <a:ext cx="648505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747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844824"/>
            <a:ext cx="1119187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43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53219"/>
            <a:ext cx="1042035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4975893"/>
            <a:ext cx="172819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042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1484784"/>
            <a:ext cx="102203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32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71450"/>
            <a:ext cx="10239375" cy="651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92896"/>
            <a:ext cx="61926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580916"/>
            <a:ext cx="10513168" cy="22243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6057899"/>
            <a:ext cx="61926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171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624012"/>
            <a:ext cx="104203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11796" y="3429000"/>
            <a:ext cx="10452025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552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84784"/>
            <a:ext cx="11172825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2862" y="4282257"/>
            <a:ext cx="4486275" cy="1466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2492896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836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90675"/>
            <a:ext cx="112490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510728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429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700808"/>
            <a:ext cx="112109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717032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841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81012" y="1340768"/>
            <a:ext cx="11229975" cy="5445224"/>
            <a:chOff x="481012" y="1340768"/>
            <a:chExt cx="11229975" cy="54452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1012" y="1340768"/>
              <a:ext cx="11229975" cy="3790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80176" y="4149080"/>
              <a:ext cx="1986507" cy="2636912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27448" y="5296247"/>
              <a:ext cx="3648075" cy="5810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12216" y="6107385"/>
              <a:ext cx="4000500" cy="56197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416480" y="4310928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949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31137"/>
            <a:ext cx="9954317" cy="325107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1984" y="2909803"/>
            <a:ext cx="3460550" cy="2212071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712150" y="5301208"/>
            <a:ext cx="8035114" cy="1377787"/>
            <a:chOff x="1712150" y="5219565"/>
            <a:chExt cx="8035114" cy="137778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5"/>
            <a:srcRect b="66130"/>
            <a:stretch/>
          </p:blipFill>
          <p:spPr>
            <a:xfrm>
              <a:off x="1712150" y="5237501"/>
              <a:ext cx="2723194" cy="490969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6"/>
            <a:srcRect b="62023"/>
            <a:stretch/>
          </p:blipFill>
          <p:spPr>
            <a:xfrm>
              <a:off x="6888088" y="5219565"/>
              <a:ext cx="2848880" cy="53458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5"/>
            <a:srcRect t="63675"/>
            <a:stretch/>
          </p:blipFill>
          <p:spPr>
            <a:xfrm>
              <a:off x="1712150" y="6070792"/>
              <a:ext cx="2723194" cy="52656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6"/>
            <a:srcRect t="63553"/>
            <a:stretch/>
          </p:blipFill>
          <p:spPr>
            <a:xfrm>
              <a:off x="6898384" y="6042078"/>
              <a:ext cx="2848880" cy="513054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9971181" y="3014784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064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908720"/>
            <a:ext cx="10585176" cy="56177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88870" y="4676286"/>
            <a:ext cx="621662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0962" y="5648560"/>
            <a:ext cx="465503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324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725" y="1268760"/>
            <a:ext cx="11258550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6275" y="4109872"/>
            <a:ext cx="3219450" cy="2295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6" y="3284984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355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</Words>
  <Application>Microsoft Office PowerPoint</Application>
  <PresentationFormat>宽屏</PresentationFormat>
  <Paragraphs>1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2025-12-14T02:30:51Z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