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3071812"/>
            <a:ext cx="106489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576512"/>
            <a:ext cx="113252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489433"/>
            <a:ext cx="15841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7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80391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1760" y="1844824"/>
            <a:ext cx="93387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1760" y="2724500"/>
            <a:ext cx="93387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1760" y="3638900"/>
            <a:ext cx="93387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1760" y="4449128"/>
            <a:ext cx="93387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8491" y="5345131"/>
            <a:ext cx="9338736" cy="1550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2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85875"/>
            <a:ext cx="11430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8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7333" y="534888"/>
            <a:ext cx="8601075" cy="5486400"/>
            <a:chOff x="1127448" y="404664"/>
            <a:chExt cx="8601075" cy="5486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57675" y="404664"/>
              <a:ext cx="367665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43239"/>
              <a:ext cx="860107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520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5951" y="438175"/>
            <a:ext cx="10640689" cy="6159177"/>
            <a:chOff x="1143943" y="404664"/>
            <a:chExt cx="10640689" cy="6159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3943" y="404664"/>
              <a:ext cx="10640689" cy="53962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5949280"/>
              <a:ext cx="9611047" cy="61456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525400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53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26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72816"/>
            <a:ext cx="104394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4554"/>
            <a:ext cx="43204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15169"/>
            <a:ext cx="11363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7725" y="1700808"/>
            <a:ext cx="10496550" cy="4523209"/>
            <a:chOff x="847725" y="1412776"/>
            <a:chExt cx="10496550" cy="4523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87" y="1412776"/>
              <a:ext cx="10334625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725" y="3068960"/>
              <a:ext cx="10496550" cy="2867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72588" y="3429000"/>
            <a:ext cx="10696019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989" y="4749521"/>
            <a:ext cx="5799476" cy="154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9465" y="4749521"/>
            <a:ext cx="3116935" cy="154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1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1" y="1268760"/>
            <a:ext cx="10818043" cy="5526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257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32656"/>
            <a:ext cx="10182225" cy="5576664"/>
            <a:chOff x="1199456" y="332656"/>
            <a:chExt cx="10182225" cy="55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332656"/>
              <a:ext cx="10182225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708920"/>
              <a:ext cx="6486525" cy="3200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07624" y="1406230"/>
            <a:ext cx="10288975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624" y="2091379"/>
            <a:ext cx="10288975" cy="102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7624" y="3113114"/>
            <a:ext cx="10288975" cy="102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7624" y="4365103"/>
            <a:ext cx="10288975" cy="211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23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357187"/>
            <a:ext cx="10163175" cy="6143625"/>
            <a:chOff x="983432" y="357187"/>
            <a:chExt cx="10163175" cy="6143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268760"/>
              <a:ext cx="62198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03257" y="357187"/>
              <a:ext cx="3943350" cy="6143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769196"/>
              <a:ext cx="6267450" cy="2324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145570" y="357186"/>
            <a:ext cx="4207014" cy="6143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956" y="2587972"/>
            <a:ext cx="5569091" cy="1181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956" y="3772716"/>
            <a:ext cx="5569091" cy="1181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8956" y="4953940"/>
            <a:ext cx="7225276" cy="1181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8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68760"/>
            <a:ext cx="113633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4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323" y="3933056"/>
            <a:ext cx="3075354" cy="2884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3124841"/>
            <a:ext cx="21602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7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920" y="3983335"/>
            <a:ext cx="3350157" cy="28300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147991"/>
            <a:ext cx="16561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4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43867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26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55737"/>
            <a:ext cx="11287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9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034" y="350100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0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034" y="227687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71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76672"/>
            <a:ext cx="10535344" cy="6032351"/>
            <a:chOff x="1199456" y="260648"/>
            <a:chExt cx="10535344" cy="60323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260648"/>
              <a:ext cx="10535344" cy="141479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54016" y="1844824"/>
              <a:ext cx="3886200" cy="444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198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8972550" cy="2476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216518" y="3717032"/>
            <a:ext cx="7969306" cy="2268702"/>
            <a:chOff x="1216518" y="3717032"/>
            <a:chExt cx="7969306" cy="226870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6518" y="3717032"/>
              <a:ext cx="6486525" cy="58102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10759" y="3736620"/>
              <a:ext cx="1276350" cy="52387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51499" y="4577449"/>
              <a:ext cx="6534150" cy="58102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85649" y="4602769"/>
              <a:ext cx="885825" cy="52387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27766" y="5380716"/>
              <a:ext cx="6496050" cy="59055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85649" y="5461859"/>
              <a:ext cx="1400175" cy="5238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55440" y="3665779"/>
            <a:ext cx="94330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4533881"/>
            <a:ext cx="94330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5440" y="5401982"/>
            <a:ext cx="94330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70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4767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11424" y="5973663"/>
            <a:ext cx="10979401" cy="581025"/>
            <a:chOff x="1055440" y="5973663"/>
            <a:chExt cx="10979401" cy="5810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6021288"/>
              <a:ext cx="2667000" cy="476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3752" y="6021288"/>
              <a:ext cx="2667000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49134" y="5973663"/>
              <a:ext cx="31908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58391" y="5997146"/>
              <a:ext cx="2076450" cy="5429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59829" y="519806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0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24025"/>
            <a:ext cx="11334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93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225502"/>
            <a:ext cx="8667750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712" y="192333"/>
            <a:ext cx="3034456" cy="309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