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157537"/>
            <a:ext cx="58674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03015"/>
            <a:ext cx="106965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674370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336" y="4077072"/>
            <a:ext cx="9582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336" y="5049345"/>
            <a:ext cx="9582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336" y="5940596"/>
            <a:ext cx="9582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4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5810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40" y="2774382"/>
            <a:ext cx="79409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340" y="3645024"/>
            <a:ext cx="79409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340" y="4581128"/>
            <a:ext cx="79409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145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268760"/>
            <a:ext cx="10369152" cy="55284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35855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8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10542619" cy="610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0623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1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628800"/>
            <a:ext cx="11401425" cy="4445496"/>
            <a:chOff x="395287" y="1340768"/>
            <a:chExt cx="11401425" cy="4445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04864"/>
              <a:ext cx="10506075" cy="3581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39823" y="3417425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9089" y="437812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8897" y="437812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3910" y="5338824"/>
            <a:ext cx="166675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7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347253"/>
            <a:ext cx="10242549" cy="6250099"/>
            <a:chOff x="461962" y="188640"/>
            <a:chExt cx="11268075" cy="68758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88640"/>
              <a:ext cx="112680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2685" y="1844824"/>
              <a:ext cx="10448925" cy="521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93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556792"/>
            <a:ext cx="103155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7" y="1700808"/>
            <a:ext cx="364561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484" y="3123781"/>
            <a:ext cx="96669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484" y="3922434"/>
            <a:ext cx="105310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484" y="4802110"/>
            <a:ext cx="105310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484" y="5681785"/>
            <a:ext cx="34742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2706" y="5681785"/>
            <a:ext cx="447357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13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988840"/>
            <a:ext cx="87058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6714" y="2772046"/>
            <a:ext cx="92978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6714" y="3640147"/>
            <a:ext cx="92978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6714" y="4450375"/>
            <a:ext cx="92978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9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48680"/>
            <a:ext cx="10265791" cy="307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266" y="3717032"/>
            <a:ext cx="3549933" cy="285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4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5246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44644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11352"/>
            <a:ext cx="4464496" cy="1324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35746"/>
            <a:ext cx="4464496" cy="1324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8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5480" y="420419"/>
            <a:ext cx="9894887" cy="6017161"/>
            <a:chOff x="809625" y="1196752"/>
            <a:chExt cx="10572750" cy="6429375"/>
          </a:xfrm>
        </p:grpSpPr>
        <p:grpSp>
          <p:nvGrpSpPr>
            <p:cNvPr id="4" name="组合 3"/>
            <p:cNvGrpSpPr/>
            <p:nvPr/>
          </p:nvGrpSpPr>
          <p:grpSpPr>
            <a:xfrm>
              <a:off x="809625" y="1196752"/>
              <a:ext cx="10572750" cy="5257800"/>
              <a:chOff x="809625" y="1196752"/>
              <a:chExt cx="10572750" cy="52578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9625" y="1196752"/>
                <a:ext cx="10572750" cy="10572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00112" y="2254027"/>
                <a:ext cx="10391775" cy="42005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0112" y="6454552"/>
              <a:ext cx="9086850" cy="11715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446798" y="2175108"/>
            <a:ext cx="932972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3481" y="2985336"/>
            <a:ext cx="10251151" cy="2355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1" y="5341120"/>
            <a:ext cx="9433047" cy="109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28800"/>
            <a:ext cx="10344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98650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21088"/>
            <a:ext cx="10585176" cy="151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5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237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7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10582969" cy="56726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3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99558"/>
            <a:ext cx="10256837" cy="57078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6307410"/>
            <a:ext cx="11268075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0135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9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4845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4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17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68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00" y="1191576"/>
            <a:ext cx="114109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7375" y="3111272"/>
            <a:ext cx="12961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993370"/>
            <a:ext cx="12961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60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80335"/>
            <a:ext cx="11277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988840"/>
            <a:ext cx="4298059" cy="2473972"/>
            <a:chOff x="983432" y="1427483"/>
            <a:chExt cx="4298059" cy="24739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0016" y="1427483"/>
              <a:ext cx="41814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48880"/>
              <a:ext cx="360045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0026" y="2918398"/>
            <a:ext cx="634010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026" y="3789040"/>
            <a:ext cx="634010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26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887" y="2420888"/>
            <a:ext cx="3324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2025-12-14T03:34:58Z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