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772816"/>
            <a:ext cx="64770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837" y="3933056"/>
            <a:ext cx="64103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9217024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02507"/>
            <a:ext cx="10838804" cy="1588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8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7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9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117264"/>
            <a:ext cx="1224136" cy="607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9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34702"/>
            <a:ext cx="1111567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64904"/>
            <a:ext cx="374441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420888"/>
            <a:ext cx="39604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4574317"/>
            <a:ext cx="10827643" cy="2167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8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53370"/>
            <a:ext cx="10945216" cy="2075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71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332656"/>
            <a:ext cx="115728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3910246"/>
            <a:ext cx="57721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4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340768"/>
            <a:ext cx="10029825" cy="5074717"/>
            <a:chOff x="407368" y="1340768"/>
            <a:chExt cx="10029825" cy="5074717"/>
          </a:xfrm>
        </p:grpSpPr>
        <p:grpSp>
          <p:nvGrpSpPr>
            <p:cNvPr id="6" name="组合 5"/>
            <p:cNvGrpSpPr/>
            <p:nvPr/>
          </p:nvGrpSpPr>
          <p:grpSpPr>
            <a:xfrm>
              <a:off x="407368" y="1340768"/>
              <a:ext cx="9527699" cy="1507604"/>
              <a:chOff x="407368" y="1340768"/>
              <a:chExt cx="9527699" cy="15076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4657725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92549" y="1393155"/>
                <a:ext cx="4686300" cy="561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280" y="2276872"/>
                <a:ext cx="4800600" cy="5715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20192" y="2224484"/>
                <a:ext cx="4714875" cy="6000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368" y="2900760"/>
              <a:ext cx="10029825" cy="35147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425280" y="5229200"/>
            <a:ext cx="6894856" cy="1186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2298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5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96671"/>
            <a:ext cx="7848872" cy="2375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2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2025-12-13T14:11:26Z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