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3181350"/>
            <a:ext cx="49149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65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88840"/>
            <a:ext cx="112490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660805"/>
            <a:ext cx="8208912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11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412776"/>
            <a:ext cx="11325225" cy="3456012"/>
            <a:chOff x="433387" y="1412776"/>
            <a:chExt cx="11325225" cy="34560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412776"/>
              <a:ext cx="11325225" cy="2409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21088"/>
              <a:ext cx="1933575" cy="6477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6513" y="4077072"/>
            <a:ext cx="3358974" cy="263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0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15415" y="271664"/>
            <a:ext cx="9201065" cy="6325688"/>
            <a:chOff x="1014817" y="188640"/>
            <a:chExt cx="9201065" cy="6325688"/>
          </a:xfrm>
        </p:grpSpPr>
        <p:grpSp>
          <p:nvGrpSpPr>
            <p:cNvPr id="8" name="组合 7"/>
            <p:cNvGrpSpPr/>
            <p:nvPr/>
          </p:nvGrpSpPr>
          <p:grpSpPr>
            <a:xfrm>
              <a:off x="1014817" y="188640"/>
              <a:ext cx="8309389" cy="1263005"/>
              <a:chOff x="1014817" y="188640"/>
              <a:chExt cx="8309389" cy="1263005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055440" y="188640"/>
                <a:ext cx="8268766" cy="571500"/>
                <a:chOff x="1055440" y="1412776"/>
                <a:chExt cx="8268766" cy="57150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55440" y="1412776"/>
                  <a:ext cx="6553200" cy="57150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638281" y="1450876"/>
                  <a:ext cx="1685925" cy="495300"/>
                </a:xfrm>
                <a:prstGeom prst="rect">
                  <a:avLst/>
                </a:prstGeom>
              </p:spPr>
            </p:pic>
          </p:grpSp>
          <p:grpSp>
            <p:nvGrpSpPr>
              <p:cNvPr id="7" name="组合 6"/>
              <p:cNvGrpSpPr/>
              <p:nvPr/>
            </p:nvGrpSpPr>
            <p:grpSpPr>
              <a:xfrm>
                <a:off x="1014817" y="870620"/>
                <a:ext cx="7466426" cy="581025"/>
                <a:chOff x="1014817" y="2094756"/>
                <a:chExt cx="7466426" cy="581025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14817" y="2132856"/>
                  <a:ext cx="6591300" cy="542925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471593" y="2094756"/>
                  <a:ext cx="1009650" cy="4953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1407" y="1618478"/>
              <a:ext cx="9134475" cy="489585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285054" y="946884"/>
            <a:ext cx="855536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85054" y="1733963"/>
            <a:ext cx="855536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09450" y="2531060"/>
            <a:ext cx="402245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04459" y="2531060"/>
            <a:ext cx="402245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10764" y="3429000"/>
            <a:ext cx="536130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16079" y="3429000"/>
            <a:ext cx="302433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03484" y="4259252"/>
            <a:ext cx="244424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20282" y="4259252"/>
            <a:ext cx="705623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99456" y="5123348"/>
            <a:ext cx="457177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843782" y="5123348"/>
            <a:ext cx="327655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230230" y="5987444"/>
            <a:ext cx="616191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63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736" y="620688"/>
            <a:ext cx="10485880" cy="57694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8704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7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35" y="836712"/>
            <a:ext cx="10554315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7122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27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6724"/>
            <a:ext cx="10377040" cy="32422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950" y="3584591"/>
            <a:ext cx="3539254" cy="29451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20336" y="267507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08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5" y="188640"/>
            <a:ext cx="10544869" cy="6480720"/>
            <a:chOff x="1199455" y="188640"/>
            <a:chExt cx="10544869" cy="6480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5" y="188640"/>
              <a:ext cx="10544869" cy="392098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4287" y="4154760"/>
              <a:ext cx="4543425" cy="2514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672064" y="2819092"/>
            <a:ext cx="1080120" cy="1113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5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2412" y="3212976"/>
            <a:ext cx="40671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9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352" y="1405360"/>
            <a:ext cx="83439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84984"/>
            <a:ext cx="541020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284984"/>
            <a:ext cx="541020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29935"/>
            <a:ext cx="541020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021186"/>
            <a:ext cx="541020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900862"/>
            <a:ext cx="541020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5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87727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72104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06417"/>
            <a:ext cx="8712968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39172"/>
            <a:ext cx="25922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7828" y="3539172"/>
            <a:ext cx="406435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435217"/>
            <a:ext cx="8712968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395916"/>
            <a:ext cx="8712968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26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844824"/>
            <a:ext cx="7353300" cy="4003501"/>
            <a:chOff x="1199456" y="1484784"/>
            <a:chExt cx="7353300" cy="40035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484784"/>
              <a:ext cx="7353300" cy="2981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869160"/>
              <a:ext cx="6162675" cy="619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2564904"/>
            <a:ext cx="87129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235388"/>
            <a:ext cx="82809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229200"/>
            <a:ext cx="82809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10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88582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833792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794490"/>
            <a:ext cx="9865096" cy="100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109778"/>
            <a:ext cx="9865096" cy="1458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30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996952"/>
            <a:ext cx="1048702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775" y="387102"/>
            <a:ext cx="43624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2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37541" y="1324582"/>
            <a:ext cx="10803075" cy="5284345"/>
            <a:chOff x="981557" y="1476495"/>
            <a:chExt cx="10803075" cy="5284345"/>
          </a:xfrm>
        </p:grpSpPr>
        <p:grpSp>
          <p:nvGrpSpPr>
            <p:cNvPr id="9" name="组合 8"/>
            <p:cNvGrpSpPr/>
            <p:nvPr/>
          </p:nvGrpSpPr>
          <p:grpSpPr>
            <a:xfrm>
              <a:off x="981557" y="1476495"/>
              <a:ext cx="10803075" cy="1305202"/>
              <a:chOff x="981557" y="1476495"/>
              <a:chExt cx="10803075" cy="130520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981557" y="1476495"/>
                <a:ext cx="10803075" cy="571500"/>
                <a:chOff x="981557" y="1476495"/>
                <a:chExt cx="10803075" cy="57150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81557" y="1476495"/>
                  <a:ext cx="6038850" cy="571500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19842" b="7260"/>
                <a:stretch/>
              </p:blipFill>
              <p:spPr>
                <a:xfrm>
                  <a:off x="7020407" y="1476495"/>
                  <a:ext cx="4764225" cy="512345"/>
                </a:xfrm>
                <a:prstGeom prst="rect">
                  <a:avLst/>
                </a:prstGeom>
              </p:spPr>
            </p:pic>
          </p:grpSp>
          <p:grpSp>
            <p:nvGrpSpPr>
              <p:cNvPr id="8" name="组合 7"/>
              <p:cNvGrpSpPr/>
              <p:nvPr/>
            </p:nvGrpSpPr>
            <p:grpSpPr>
              <a:xfrm>
                <a:off x="1127448" y="2248297"/>
                <a:ext cx="3657600" cy="533400"/>
                <a:chOff x="1127448" y="2248297"/>
                <a:chExt cx="3657600" cy="533400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27448" y="2276872"/>
                  <a:ext cx="990600" cy="504825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118048" y="2248297"/>
                  <a:ext cx="2667000" cy="5334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3" name="组合 12"/>
            <p:cNvGrpSpPr/>
            <p:nvPr/>
          </p:nvGrpSpPr>
          <p:grpSpPr>
            <a:xfrm>
              <a:off x="1176939" y="2962817"/>
              <a:ext cx="8115300" cy="561975"/>
              <a:chOff x="1176939" y="2962817"/>
              <a:chExt cx="8115300" cy="56197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76939" y="2967580"/>
                <a:ext cx="5972175" cy="552450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49114" y="2962817"/>
                <a:ext cx="2143125" cy="561975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34270" y="3789040"/>
              <a:ext cx="7839075" cy="2971800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822560" y="2819092"/>
            <a:ext cx="9665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2560" y="3652469"/>
            <a:ext cx="9665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22560" y="4485846"/>
            <a:ext cx="9665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2560" y="5272924"/>
            <a:ext cx="9665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54317" y="5999019"/>
            <a:ext cx="44936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75920" y="5987209"/>
            <a:ext cx="30243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50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496425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420888"/>
            <a:ext cx="784887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04295"/>
            <a:ext cx="784887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037672"/>
            <a:ext cx="784887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4859475"/>
            <a:ext cx="7848872" cy="117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75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4965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206" y="3124046"/>
            <a:ext cx="1011535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934274"/>
            <a:ext cx="262652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5184" y="3934274"/>
            <a:ext cx="681129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3666" y="4754989"/>
            <a:ext cx="617245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3666" y="5530493"/>
            <a:ext cx="617245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95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60848"/>
            <a:ext cx="107632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4005064"/>
            <a:ext cx="45720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83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75520" y="151357"/>
            <a:ext cx="6829425" cy="6563047"/>
            <a:chOff x="1775520" y="116632"/>
            <a:chExt cx="6829425" cy="65630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5520" y="116632"/>
              <a:ext cx="5829300" cy="4095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4365104"/>
              <a:ext cx="6829425" cy="23145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631504" y="980728"/>
            <a:ext cx="633670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1848830"/>
            <a:ext cx="633670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2693782"/>
            <a:ext cx="633670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3457712"/>
            <a:ext cx="633670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31504" y="4279514"/>
            <a:ext cx="73448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1504" y="5229200"/>
            <a:ext cx="73448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31504" y="6093296"/>
            <a:ext cx="73448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5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54728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574" y="548483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72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324" y="3212976"/>
            <a:ext cx="238918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33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62103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77768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994502"/>
            <a:ext cx="7776864" cy="1154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509120"/>
            <a:ext cx="856895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445223"/>
            <a:ext cx="8568952" cy="1270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1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72816"/>
            <a:ext cx="108013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581128"/>
            <a:ext cx="547260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373216"/>
            <a:ext cx="547260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47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