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53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124200"/>
            <a:ext cx="69627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812"/>
            <a:ext cx="371475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124744"/>
            <a:ext cx="9525000" cy="1447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1988839"/>
            <a:ext cx="5467290" cy="46201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99456" y="998560"/>
            <a:ext cx="1008112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1982408"/>
            <a:ext cx="302433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35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740594"/>
            <a:ext cx="10175304" cy="5640734"/>
            <a:chOff x="457200" y="1196752"/>
            <a:chExt cx="11277600" cy="6251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196752"/>
              <a:ext cx="11277600" cy="4191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300" y="5524500"/>
              <a:ext cx="10858500" cy="1924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3933056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21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196752"/>
            <a:ext cx="11353800" cy="5582344"/>
            <a:chOff x="419100" y="1268760"/>
            <a:chExt cx="11353800" cy="5582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268760"/>
              <a:ext cx="11353800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0624" y="5374729"/>
              <a:ext cx="10706100" cy="1476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6093296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7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400050"/>
            <a:ext cx="5153025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6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4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4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785577"/>
            <a:ext cx="432048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15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2081212"/>
            <a:ext cx="45815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8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0607352" cy="31087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112" y="3792931"/>
            <a:ext cx="35337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95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1134740"/>
            <a:ext cx="105156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5212" y="3458840"/>
            <a:ext cx="49815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27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10009112" cy="55596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24703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259"/>
          <a:stretch/>
        </p:blipFill>
        <p:spPr>
          <a:xfrm>
            <a:off x="490537" y="1268760"/>
            <a:ext cx="11210925" cy="24482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493"/>
          <a:stretch/>
        </p:blipFill>
        <p:spPr>
          <a:xfrm>
            <a:off x="4019549" y="3717032"/>
            <a:ext cx="3629642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86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47825"/>
            <a:ext cx="104203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3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62674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8922" y="4042938"/>
            <a:ext cx="7137317" cy="2626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5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116632"/>
            <a:ext cx="10544869" cy="2818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263" y="3056260"/>
            <a:ext cx="3681811" cy="360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12776"/>
            <a:ext cx="10477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21317"/>
            <a:ext cx="417646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4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5181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01008"/>
            <a:ext cx="504056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07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3" y="260648"/>
            <a:ext cx="7272807" cy="6380407"/>
            <a:chOff x="1199456" y="0"/>
            <a:chExt cx="7896225" cy="69273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0"/>
              <a:ext cx="6924675" cy="438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365104"/>
              <a:ext cx="7896225" cy="2562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0068" y="1844824"/>
            <a:ext cx="66281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0068" y="3144095"/>
            <a:ext cx="6916172" cy="1137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0068" y="4296223"/>
            <a:ext cx="7924284" cy="1137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0068" y="5439597"/>
            <a:ext cx="7924284" cy="1137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30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33512"/>
            <a:ext cx="113728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742976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48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908720"/>
            <a:ext cx="43053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5373216"/>
            <a:ext cx="103060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8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10482386" cy="36882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404592"/>
            <a:ext cx="3067311" cy="31683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140968"/>
            <a:ext cx="3672408" cy="723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6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06809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3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620688"/>
            <a:ext cx="700087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57192"/>
            <a:ext cx="83724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58804"/>
            <a:ext cx="10405615" cy="309450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864464" y="2863012"/>
            <a:ext cx="8221529" cy="3590324"/>
            <a:chOff x="1936472" y="2592848"/>
            <a:chExt cx="8221529" cy="359032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46280" y="2592848"/>
              <a:ext cx="3611721" cy="2682492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936472" y="3454389"/>
              <a:ext cx="4011096" cy="2728783"/>
              <a:chOff x="1936472" y="3454389"/>
              <a:chExt cx="4011096" cy="2728783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4"/>
              <a:srcRect b="57841"/>
              <a:stretch/>
            </p:blipFill>
            <p:spPr>
              <a:xfrm>
                <a:off x="1950129" y="3454389"/>
                <a:ext cx="3997439" cy="55067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5"/>
              <a:srcRect b="57981"/>
              <a:stretch/>
            </p:blipFill>
            <p:spPr>
              <a:xfrm>
                <a:off x="1950129" y="4176305"/>
                <a:ext cx="3445161" cy="548840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/>
              <a:srcRect t="58698"/>
              <a:stretch/>
            </p:blipFill>
            <p:spPr>
              <a:xfrm>
                <a:off x="1950129" y="4896386"/>
                <a:ext cx="3997439" cy="53948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5"/>
              <a:srcRect t="57915" b="-2018"/>
              <a:stretch/>
            </p:blipFill>
            <p:spPr>
              <a:xfrm>
                <a:off x="1936472" y="5607109"/>
                <a:ext cx="3445161" cy="576063"/>
              </a:xfrm>
              <a:prstGeom prst="rect">
                <a:avLst/>
              </a:prstGeom>
            </p:spPr>
          </p:pic>
        </p:grpSp>
      </p:grpSp>
      <p:sp>
        <p:nvSpPr>
          <p:cNvPr id="14" name="矩形 13"/>
          <p:cNvSpPr/>
          <p:nvPr/>
        </p:nvSpPr>
        <p:spPr>
          <a:xfrm>
            <a:off x="10452538" y="2942776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4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898311"/>
            <a:ext cx="4313709" cy="377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8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2025-12-14T02:51:19Z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