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3148012"/>
            <a:ext cx="93535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2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88840"/>
            <a:ext cx="107061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6"/>
            <a:ext cx="1108923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13635"/>
            <a:ext cx="1108923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35438"/>
            <a:ext cx="1108923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37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08327"/>
            <a:ext cx="11139325" cy="5616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6691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90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87076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9937104" cy="64850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02491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2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3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05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104679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98760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00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509120"/>
            <a:ext cx="44644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4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51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36501"/>
            <a:ext cx="105060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65297"/>
            <a:ext cx="29523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412776"/>
            <a:ext cx="97821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4912" y="2294704"/>
            <a:ext cx="102916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4912" y="3128081"/>
            <a:ext cx="1029168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4912" y="4239250"/>
            <a:ext cx="10291688" cy="1566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4912" y="5813407"/>
            <a:ext cx="265884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5813407"/>
            <a:ext cx="265884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10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5092" y="1560703"/>
            <a:ext cx="10337492" cy="4604601"/>
            <a:chOff x="1015092" y="1301296"/>
            <a:chExt cx="10337492" cy="46046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5092" y="1301296"/>
              <a:ext cx="781050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6059" y="2276872"/>
              <a:ext cx="10296525" cy="3629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58" y="2420888"/>
            <a:ext cx="10800581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58" y="3263235"/>
            <a:ext cx="10800581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59" y="4177635"/>
            <a:ext cx="359978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4672" y="4177635"/>
            <a:ext cx="68319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058" y="5161483"/>
            <a:ext cx="5760021" cy="114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8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54038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67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72816"/>
            <a:ext cx="112109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673306"/>
            <a:ext cx="864096" cy="757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4702" y="2772902"/>
            <a:ext cx="1489570" cy="757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1370" y="4648002"/>
            <a:ext cx="2317264" cy="757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6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0888"/>
            <a:ext cx="29523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368567"/>
            <a:ext cx="172819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7289" y="5370987"/>
            <a:ext cx="800319" cy="1237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50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717551"/>
            <a:ext cx="11268075" cy="4286994"/>
            <a:chOff x="461962" y="1717551"/>
            <a:chExt cx="11268075" cy="42869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717551"/>
              <a:ext cx="1126807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137" y="4509120"/>
              <a:ext cx="10753725" cy="1495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04705" y="1603092"/>
            <a:ext cx="223224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598" y="4392591"/>
            <a:ext cx="1096201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852" y="5260692"/>
            <a:ext cx="1096201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9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49080"/>
            <a:ext cx="107061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4138954"/>
            <a:ext cx="1152128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954943"/>
            <a:ext cx="1152128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857768"/>
            <a:ext cx="1152128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56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10657184" cy="53915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18640"/>
            <a:ext cx="1044116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690914"/>
            <a:ext cx="1044116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327522"/>
            <a:ext cx="10801200" cy="161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05851"/>
            <a:ext cx="1044116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78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9084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39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8092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35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6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124744"/>
            <a:ext cx="1142047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7884" y="590042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76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1200679"/>
            <a:ext cx="1122997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38920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1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8625" y="1988840"/>
            <a:ext cx="11334750" cy="3443833"/>
            <a:chOff x="428625" y="1268760"/>
            <a:chExt cx="11334750" cy="34438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268760"/>
              <a:ext cx="11334750" cy="1543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140968"/>
              <a:ext cx="7772400" cy="1571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292494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86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80407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96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2025-12-14T02:48:55Z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