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2405062"/>
            <a:ext cx="51339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17618"/>
            <a:ext cx="107061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19675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3329" y="119675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230" y="213430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8356" y="3095001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4077072"/>
            <a:ext cx="8030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0183" y="5026198"/>
            <a:ext cx="20431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4547" y="5998473"/>
            <a:ext cx="85763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60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4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107156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4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16832"/>
            <a:ext cx="107156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160" y="3645024"/>
            <a:ext cx="1080544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35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9523"/>
            <a:ext cx="10333607" cy="32036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184" y="3573016"/>
            <a:ext cx="2890165" cy="308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4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7181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8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3392" y="1812429"/>
            <a:ext cx="10835183" cy="4424883"/>
            <a:chOff x="623392" y="1916832"/>
            <a:chExt cx="10835183" cy="4424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916832"/>
              <a:ext cx="10725150" cy="3524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589240"/>
              <a:ext cx="10696575" cy="7524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056440" y="555106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2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64704"/>
            <a:ext cx="8667750" cy="5619750"/>
            <a:chOff x="1127448" y="404664"/>
            <a:chExt cx="8667750" cy="5619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81387" y="404664"/>
              <a:ext cx="5229225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62289"/>
              <a:ext cx="8667750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980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68681" cy="57058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430" y="3921850"/>
            <a:ext cx="2847139" cy="28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5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28800"/>
            <a:ext cx="10582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84784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0771" y="2455613"/>
            <a:ext cx="9399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445707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5096" y="3429000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0169" y="5344950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6250" y="1628800"/>
            <a:ext cx="11268026" cy="4458816"/>
            <a:chOff x="476250" y="1340768"/>
            <a:chExt cx="11268026" cy="4458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1562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6776" y="3284984"/>
              <a:ext cx="1047750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502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28800"/>
            <a:ext cx="103822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335933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3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96012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9052"/>
            <a:ext cx="9601200" cy="711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07624"/>
            <a:ext cx="9601200" cy="711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4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30581" cy="561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6300" y="138370"/>
            <a:ext cx="10439400" cy="6458982"/>
            <a:chOff x="876300" y="21144"/>
            <a:chExt cx="10439400" cy="64589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21144"/>
              <a:ext cx="8067675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300" y="2955876"/>
              <a:ext cx="10439400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87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476672"/>
            <a:ext cx="9467850" cy="625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870" y="1412776"/>
            <a:ext cx="95746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5870" y="2304027"/>
            <a:ext cx="95746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5870" y="3206852"/>
            <a:ext cx="9718682" cy="1086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5870" y="4630538"/>
            <a:ext cx="9574666" cy="1318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5870" y="6042649"/>
            <a:ext cx="95746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4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05025"/>
            <a:ext cx="106965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9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38362"/>
            <a:ext cx="112204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76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40"/>
            <a:ext cx="112299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3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0080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63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7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0100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54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2025-12-14T03:07:33Z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