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305050"/>
            <a:ext cx="2247900" cy="2247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081337"/>
            <a:ext cx="68103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10429998" cy="37484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6246" y="3717032"/>
            <a:ext cx="3779507" cy="30689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85752" y="2991634"/>
            <a:ext cx="1494623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05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528887"/>
            <a:ext cx="112204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462834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7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825" y="1205855"/>
            <a:ext cx="1118235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2096" y="4149080"/>
            <a:ext cx="2954064" cy="2572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3270851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86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151359"/>
            <a:ext cx="1123950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725" y="4005064"/>
            <a:ext cx="363855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3212976"/>
            <a:ext cx="237939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290" y="4254698"/>
            <a:ext cx="237939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99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71612"/>
            <a:ext cx="113061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8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976312"/>
            <a:ext cx="76962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4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412776"/>
            <a:ext cx="102108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79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12776"/>
            <a:ext cx="102774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24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214040"/>
            <a:ext cx="10391775" cy="6494586"/>
            <a:chOff x="1233364" y="188640"/>
            <a:chExt cx="10391775" cy="64945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88640"/>
              <a:ext cx="10353675" cy="4733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3364" y="5025876"/>
              <a:ext cx="10296525" cy="16573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319067" y="3212975"/>
            <a:ext cx="10344171" cy="1734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9067" y="4947964"/>
            <a:ext cx="10344171" cy="1760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61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95487"/>
            <a:ext cx="112014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13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84784"/>
            <a:ext cx="112014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744325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484784"/>
            <a:ext cx="97345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276872"/>
            <a:ext cx="374441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8724" y="4382936"/>
            <a:ext cx="9979843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8724" y="5445224"/>
            <a:ext cx="9979843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28762"/>
            <a:ext cx="111442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07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6368" y="1052736"/>
            <a:ext cx="9982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80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019300"/>
            <a:ext cx="103441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19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772816"/>
            <a:ext cx="103536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2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16285" y="438944"/>
            <a:ext cx="9820275" cy="6158408"/>
            <a:chOff x="1185862" y="332656"/>
            <a:chExt cx="9820275" cy="6158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5862" y="332656"/>
              <a:ext cx="9820275" cy="666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85862" y="5805264"/>
              <a:ext cx="5972175" cy="6858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3260" y="1105694"/>
            <a:ext cx="4886325" cy="4772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99456" y="5877272"/>
            <a:ext cx="813690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4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16832"/>
            <a:ext cx="104584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59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72816"/>
            <a:ext cx="112395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45899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36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3400" y="1340768"/>
            <a:ext cx="11125200" cy="5328667"/>
            <a:chOff x="533400" y="1340768"/>
            <a:chExt cx="11125200" cy="53286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400" y="1340768"/>
              <a:ext cx="1112520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79976" y="2780928"/>
              <a:ext cx="5054373" cy="388850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3444240"/>
              <a:ext cx="455295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0773" y="4434668"/>
              <a:ext cx="4619625" cy="5810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416480" y="2420888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72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40768"/>
            <a:ext cx="111442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3284984"/>
            <a:ext cx="4343400" cy="27432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55440" y="4116530"/>
            <a:ext cx="6336704" cy="1847850"/>
            <a:chOff x="1055440" y="4116530"/>
            <a:chExt cx="6336704" cy="18478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375596"/>
              <a:ext cx="2238375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72794" y="4116530"/>
              <a:ext cx="2419350" cy="12477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91264" y="5282918"/>
              <a:ext cx="3028950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981162" y="5364305"/>
              <a:ext cx="2200275" cy="60007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416480" y="3429000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66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95300" y="1268760"/>
            <a:ext cx="11201400" cy="2554213"/>
            <a:chOff x="495300" y="1340768"/>
            <a:chExt cx="11201400" cy="25542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300" y="1340768"/>
              <a:ext cx="1120140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3950" y="2132856"/>
              <a:ext cx="10572750" cy="1762125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2440469" y="3933056"/>
            <a:ext cx="7311061" cy="2714690"/>
            <a:chOff x="1766887" y="3936893"/>
            <a:chExt cx="8658225" cy="321490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6887" y="3936893"/>
              <a:ext cx="8658225" cy="16002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04987" y="5513502"/>
              <a:ext cx="8582025" cy="16383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416480" y="3230808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94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0469" y="1080154"/>
            <a:ext cx="10684123" cy="5589206"/>
            <a:chOff x="452437" y="1340768"/>
            <a:chExt cx="11287125" cy="59046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437" y="1340768"/>
              <a:ext cx="11287125" cy="506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6597724"/>
              <a:ext cx="9201150" cy="647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56440" y="5174491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73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10462539" cy="3713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8416" y="3810248"/>
            <a:ext cx="4195167" cy="29722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2996952"/>
            <a:ext cx="29523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02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2025-12-14T02:07:04Z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