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3014662"/>
            <a:ext cx="43815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52587"/>
            <a:ext cx="11344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7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484784"/>
            <a:ext cx="90487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4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988840"/>
            <a:ext cx="99441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1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5097640"/>
            <a:ext cx="1224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4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085" y="1196752"/>
            <a:ext cx="98964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0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180930"/>
            <a:ext cx="4422055" cy="3488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1512" y="3830677"/>
            <a:ext cx="32642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71712"/>
            <a:ext cx="107537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1"/>
            <a:ext cx="10705454" cy="1589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8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3531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8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5055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556792"/>
            <a:ext cx="9356352" cy="5153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620688"/>
            <a:ext cx="64865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4653136"/>
            <a:ext cx="105918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2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64381"/>
            <a:ext cx="10429998" cy="2259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564904"/>
            <a:ext cx="5089177" cy="39141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753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9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81175"/>
            <a:ext cx="102108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5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421110"/>
            <a:ext cx="11325225" cy="4960218"/>
            <a:chOff x="433387" y="1176164"/>
            <a:chExt cx="11325225" cy="49602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176164"/>
              <a:ext cx="11325225" cy="2305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6362" y="3717032"/>
              <a:ext cx="10382250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732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4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90750"/>
            <a:ext cx="104584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0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542925"/>
            <a:ext cx="804862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00808"/>
            <a:ext cx="99631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3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628800"/>
            <a:ext cx="10429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223" y="249289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2077" y="337200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0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90737"/>
            <a:ext cx="104394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4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7933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8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257" y="764704"/>
            <a:ext cx="9913680" cy="5531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924" y="3553948"/>
            <a:ext cx="8031443" cy="1099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6924" y="4894371"/>
            <a:ext cx="10047668" cy="1402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4864"/>
            <a:ext cx="10296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3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0781"/>
            <a:ext cx="10458573" cy="5675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2880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0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0120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95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19262"/>
            <a:ext cx="89630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1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412776"/>
            <a:ext cx="11325225" cy="4234408"/>
            <a:chOff x="433387" y="1412776"/>
            <a:chExt cx="11325225" cy="4234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1590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987" y="3284984"/>
              <a:ext cx="10715625" cy="236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35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66925"/>
            <a:ext cx="107061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1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