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57512"/>
            <a:ext cx="71056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84784"/>
            <a:ext cx="10610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2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9234" y="27089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293096"/>
            <a:ext cx="14401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2376" y="4422979"/>
            <a:ext cx="14401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0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212"/>
            <a:ext cx="107632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634354"/>
            <a:ext cx="30963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322503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36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17507" y="404664"/>
            <a:ext cx="10683149" cy="6048672"/>
            <a:chOff x="1271464" y="188640"/>
            <a:chExt cx="11258550" cy="6374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1125855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0487" y="4077072"/>
              <a:ext cx="4391025" cy="2486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95470" y="3152543"/>
            <a:ext cx="99261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6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6792"/>
            <a:ext cx="11182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1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558280"/>
            <a:ext cx="10210800" cy="4607024"/>
            <a:chOff x="1127448" y="1558280"/>
            <a:chExt cx="10210800" cy="46070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558280"/>
              <a:ext cx="10210800" cy="1819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2362" y="3574504"/>
              <a:ext cx="4867275" cy="2590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384032" y="2553329"/>
            <a:ext cx="180020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5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8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00808"/>
            <a:ext cx="10410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9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68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4875" y="1471761"/>
            <a:ext cx="10382250" cy="4981575"/>
            <a:chOff x="904875" y="1340768"/>
            <a:chExt cx="10382250" cy="49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4875" y="1340768"/>
              <a:ext cx="103822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4103018"/>
              <a:ext cx="6924675" cy="2219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4290300"/>
            <a:ext cx="9433048" cy="1226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679080"/>
            <a:ext cx="828092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43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49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7712" y="1268760"/>
            <a:ext cx="11344512" cy="3314700"/>
            <a:chOff x="291952" y="3068960"/>
            <a:chExt cx="11344512" cy="3314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74139" y="3068960"/>
              <a:ext cx="3362325" cy="33147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91952" y="3284984"/>
              <a:ext cx="7870304" cy="1590625"/>
              <a:chOff x="291952" y="3284984"/>
              <a:chExt cx="7870304" cy="15906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3656" y="3284984"/>
                <a:ext cx="7848600" cy="62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1952" y="4199334"/>
                <a:ext cx="6667500" cy="676275"/>
              </a:xfrm>
              <a:prstGeom prst="rect">
                <a:avLst/>
              </a:prstGeom>
            </p:spPr>
          </p:pic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301" y="3365351"/>
            <a:ext cx="5019675" cy="1647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432" y="3230808"/>
            <a:ext cx="6501780" cy="91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4304479"/>
            <a:ext cx="6501780" cy="91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27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12776"/>
            <a:ext cx="102012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62" y="2617887"/>
            <a:ext cx="5476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94613" y="2060848"/>
            <a:ext cx="10495792" cy="2317649"/>
            <a:chOff x="1094613" y="1314450"/>
            <a:chExt cx="10495792" cy="2317649"/>
          </a:xfrm>
        </p:grpSpPr>
        <p:grpSp>
          <p:nvGrpSpPr>
            <p:cNvPr id="6" name="组合 5"/>
            <p:cNvGrpSpPr/>
            <p:nvPr/>
          </p:nvGrpSpPr>
          <p:grpSpPr>
            <a:xfrm>
              <a:off x="1094613" y="1314450"/>
              <a:ext cx="10495792" cy="590550"/>
              <a:chOff x="1094613" y="1314450"/>
              <a:chExt cx="10495792" cy="59055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94613" y="1314450"/>
                <a:ext cx="9686925" cy="590550"/>
                <a:chOff x="1094613" y="1314450"/>
                <a:chExt cx="9686925" cy="5905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94613" y="1314450"/>
                  <a:ext cx="4857750" cy="5715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952363" y="1314450"/>
                  <a:ext cx="4829175" cy="59055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761730" y="1362075"/>
                <a:ext cx="828675" cy="5238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120140" y="2204864"/>
              <a:ext cx="9518163" cy="514350"/>
              <a:chOff x="1120140" y="2204864"/>
              <a:chExt cx="9518163" cy="51435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0140" y="2204864"/>
                <a:ext cx="4914900" cy="5143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52003" y="2220862"/>
                <a:ext cx="4686300" cy="49530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5387" y="3032024"/>
              <a:ext cx="9801225" cy="6000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94612" y="2726752"/>
            <a:ext cx="10401987" cy="735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4612" y="3733750"/>
            <a:ext cx="10401987" cy="735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6941" y="920675"/>
            <a:ext cx="10353675" cy="5388645"/>
            <a:chOff x="919162" y="1652587"/>
            <a:chExt cx="10353675" cy="5388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9162" y="1652587"/>
              <a:ext cx="10353675" cy="3552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9162" y="5517232"/>
              <a:ext cx="7705725" cy="15240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86940" y="2798760"/>
            <a:ext cx="1020965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6940" y="3736309"/>
            <a:ext cx="1020965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6940" y="4766455"/>
            <a:ext cx="1020965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6940" y="5661248"/>
            <a:ext cx="10209659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97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68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2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22479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5571" y="3637412"/>
            <a:ext cx="10670654" cy="2737854"/>
            <a:chOff x="1035571" y="3637412"/>
            <a:chExt cx="10670654" cy="27378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9888" y="3637412"/>
              <a:ext cx="5456337" cy="273785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674945"/>
              <a:ext cx="3952875" cy="1343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5571" y="5229200"/>
              <a:ext cx="4124325" cy="1143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344472" y="263691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0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382073"/>
            <a:ext cx="10416480" cy="6215279"/>
            <a:chOff x="1057275" y="188640"/>
            <a:chExt cx="11134725" cy="6643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7275" y="188640"/>
              <a:ext cx="11134725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28775" y="3784480"/>
              <a:ext cx="10563225" cy="3048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14096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8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2514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3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522090"/>
            <a:ext cx="6286500" cy="4715222"/>
            <a:chOff x="983432" y="2348880"/>
            <a:chExt cx="6286500" cy="4715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2348880"/>
              <a:ext cx="5314950" cy="2266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797152"/>
              <a:ext cx="6286500" cy="2266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09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4962"/>
            <a:ext cx="11277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9896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9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43100"/>
            <a:ext cx="10515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2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