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0362" y="3090862"/>
            <a:ext cx="6391275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157378" y="1526654"/>
            <a:ext cx="6810830" cy="4638650"/>
            <a:chOff x="983432" y="1412776"/>
            <a:chExt cx="6810830" cy="46386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83432" y="1412776"/>
              <a:ext cx="5353050" cy="628650"/>
            </a:xfrm>
            <a:prstGeom prst="rect">
              <a:avLst/>
            </a:prstGeom>
          </p:spPr>
        </p:pic>
        <p:grpSp>
          <p:nvGrpSpPr>
            <p:cNvPr id="5" name="组合 4"/>
            <p:cNvGrpSpPr/>
            <p:nvPr/>
          </p:nvGrpSpPr>
          <p:grpSpPr>
            <a:xfrm>
              <a:off x="1055440" y="2253722"/>
              <a:ext cx="6738822" cy="590550"/>
              <a:chOff x="1055440" y="2253722"/>
              <a:chExt cx="6738822" cy="590550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55440" y="2276872"/>
                <a:ext cx="5638800" cy="466725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708412" y="2253722"/>
                <a:ext cx="1085850" cy="590550"/>
              </a:xfrm>
              <a:prstGeom prst="rect">
                <a:avLst/>
              </a:prstGeom>
            </p:spPr>
          </p:pic>
        </p:grp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84002" y="3212976"/>
              <a:ext cx="5781675" cy="2838450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1134718" y="2319158"/>
            <a:ext cx="935377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34718" y="3268282"/>
            <a:ext cx="935377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34718" y="4240555"/>
            <a:ext cx="935377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83432" y="5050782"/>
            <a:ext cx="9353770" cy="1402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2575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39763"/>
            <a:ext cx="11420475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451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876425"/>
            <a:ext cx="11001375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852936"/>
            <a:ext cx="7200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2128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12776"/>
            <a:ext cx="11401425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5771420"/>
            <a:ext cx="7200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2130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7448" y="1340768"/>
            <a:ext cx="9648825" cy="4524375"/>
            <a:chOff x="1127448" y="1340768"/>
            <a:chExt cx="9648825" cy="45243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76612" y="1340768"/>
              <a:ext cx="5438775" cy="3181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4522118"/>
              <a:ext cx="9648825" cy="13430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76888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23862" y="1340768"/>
            <a:ext cx="11344275" cy="5380062"/>
            <a:chOff x="423862" y="1340768"/>
            <a:chExt cx="11344275" cy="538006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3862" y="1340768"/>
              <a:ext cx="11344275" cy="3676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447928" y="4149080"/>
              <a:ext cx="4219575" cy="25717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3791744" y="4258371"/>
            <a:ext cx="7200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682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71464" y="468057"/>
            <a:ext cx="10527308" cy="5985279"/>
            <a:chOff x="400050" y="1268760"/>
            <a:chExt cx="11398722" cy="648072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0050" y="1268760"/>
              <a:ext cx="11391900" cy="3686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68872" y="5006280"/>
              <a:ext cx="10629900" cy="27432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423592" y="5687837"/>
            <a:ext cx="7200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933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12776"/>
            <a:ext cx="11287125" cy="2571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6212" y="4014242"/>
            <a:ext cx="4219575" cy="241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324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53200" y="1666106"/>
            <a:ext cx="4343400" cy="226695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055440" y="1556792"/>
            <a:ext cx="6115050" cy="4320480"/>
            <a:chOff x="1055440" y="1340768"/>
            <a:chExt cx="6115050" cy="432048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1340768"/>
              <a:ext cx="6115050" cy="14763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55440" y="3070448"/>
              <a:ext cx="5686425" cy="2590800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1127448" y="3179132"/>
            <a:ext cx="446449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27448" y="4005064"/>
            <a:ext cx="446449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27448" y="4797152"/>
            <a:ext cx="6025752" cy="1138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6097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3613" y="764704"/>
            <a:ext cx="6924675" cy="5781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1556792"/>
            <a:ext cx="4104456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92426" y="2852936"/>
            <a:ext cx="2603373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16425" y="2852936"/>
            <a:ext cx="2603373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57479" y="3593715"/>
            <a:ext cx="4350489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57479" y="4403943"/>
            <a:ext cx="4350489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57479" y="5157192"/>
            <a:ext cx="7518841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57479" y="5987444"/>
            <a:ext cx="7518841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5494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16310"/>
            <a:ext cx="11372850" cy="5353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5949280"/>
            <a:ext cx="7200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362075"/>
            <a:ext cx="11277600" cy="2066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2912" y="3433911"/>
            <a:ext cx="3686175" cy="301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2649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77888"/>
            <a:ext cx="7277100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413992"/>
            <a:ext cx="6848475" cy="274320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7824192" y="1754361"/>
            <a:ext cx="3821659" cy="2898775"/>
            <a:chOff x="7752184" y="1268760"/>
            <a:chExt cx="3821659" cy="289877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878143" y="1281460"/>
              <a:ext cx="3695700" cy="2886075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7752184" y="1268760"/>
              <a:ext cx="580356" cy="7917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/>
          <p:cNvSpPr/>
          <p:nvPr/>
        </p:nvSpPr>
        <p:spPr>
          <a:xfrm>
            <a:off x="695400" y="2387044"/>
            <a:ext cx="468052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5400" y="3210098"/>
            <a:ext cx="4680520" cy="11550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95400" y="4563085"/>
            <a:ext cx="690242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6952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676400"/>
            <a:ext cx="799147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1695988"/>
            <a:ext cx="597666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0930" y="2492896"/>
            <a:ext cx="8361453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0930" y="3279975"/>
            <a:ext cx="8361453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0930" y="4099330"/>
            <a:ext cx="8361453" cy="14179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6642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700808"/>
            <a:ext cx="11315700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731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556792"/>
            <a:ext cx="11296650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1612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12776"/>
            <a:ext cx="11372850" cy="3657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3241576"/>
            <a:ext cx="4095750" cy="3400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9855" y="3395156"/>
            <a:ext cx="1433661" cy="15460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5466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40768"/>
            <a:ext cx="11401425" cy="2905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512" y="4293096"/>
            <a:ext cx="4190975" cy="241273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04312" y="3436669"/>
            <a:ext cx="1368152" cy="6708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094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12776"/>
            <a:ext cx="11410950" cy="2714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6201" y="4221088"/>
            <a:ext cx="2579597" cy="247803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12424" y="3429000"/>
            <a:ext cx="7200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2787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38150" y="1268760"/>
            <a:ext cx="11315700" cy="5184576"/>
            <a:chOff x="438150" y="1268760"/>
            <a:chExt cx="11315700" cy="518457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8150" y="1268760"/>
              <a:ext cx="11315700" cy="4010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32362" y="3999494"/>
              <a:ext cx="3523878" cy="2453842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875" y="6401147"/>
            <a:ext cx="11144250" cy="3905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567608" y="4411404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053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844824"/>
            <a:ext cx="10858500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680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9376" y="1280208"/>
            <a:ext cx="11269141" cy="5490143"/>
            <a:chOff x="371475" y="1484784"/>
            <a:chExt cx="11449050" cy="557779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71475" y="1484784"/>
              <a:ext cx="11449050" cy="4781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83432" y="6338676"/>
              <a:ext cx="10715625" cy="7239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488488" y="6131460"/>
            <a:ext cx="7200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649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0050" y="1628800"/>
            <a:ext cx="3771900" cy="3419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1087" y="5109042"/>
            <a:ext cx="10029825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7540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0343"/>
          <a:stretch/>
        </p:blipFill>
        <p:spPr>
          <a:xfrm>
            <a:off x="461962" y="1484785"/>
            <a:ext cx="11268075" cy="244827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23992" y="3285703"/>
            <a:ext cx="3781425" cy="309562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983432" y="4266629"/>
            <a:ext cx="4644602" cy="1515312"/>
            <a:chOff x="983432" y="4122613"/>
            <a:chExt cx="4644602" cy="1515312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83432" y="4122613"/>
              <a:ext cx="4343400" cy="6381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5"/>
            <a:srcRect t="3283" r="59599"/>
            <a:stretch/>
          </p:blipFill>
          <p:spPr>
            <a:xfrm>
              <a:off x="1073943" y="5085183"/>
              <a:ext cx="1781697" cy="552741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5"/>
            <a:srcRect l="59994" t="-9318" b="1"/>
            <a:stretch/>
          </p:blipFill>
          <p:spPr>
            <a:xfrm>
              <a:off x="3863752" y="5013176"/>
              <a:ext cx="1764282" cy="624749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10488488" y="3395156"/>
            <a:ext cx="7200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653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40768"/>
            <a:ext cx="11363325" cy="2581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5737" y="3573016"/>
            <a:ext cx="4200525" cy="2028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5839966"/>
            <a:ext cx="9686925" cy="628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88488" y="3179132"/>
            <a:ext cx="7200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9998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40768"/>
            <a:ext cx="11315700" cy="2628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3375" y="4040460"/>
            <a:ext cx="3905250" cy="2628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95600" y="3251140"/>
            <a:ext cx="7200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5676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268760"/>
            <a:ext cx="11306175" cy="2600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5828" y="3915450"/>
            <a:ext cx="4018954" cy="2782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831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2025-12-14T06:14:21Z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