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6" r:id="rId4"/>
    <p:sldId id="337" r:id="rId5"/>
    <p:sldId id="338" r:id="rId6"/>
    <p:sldId id="339" r:id="rId7"/>
    <p:sldId id="341" r:id="rId8"/>
    <p:sldId id="342" r:id="rId9"/>
    <p:sldId id="343" r:id="rId10"/>
    <p:sldId id="344" r:id="rId11"/>
    <p:sldId id="345" r:id="rId12"/>
    <p:sldId id="347" r:id="rId13"/>
    <p:sldId id="348" r:id="rId14"/>
    <p:sldId id="346" r:id="rId15"/>
    <p:sldId id="349" r:id="rId16"/>
    <p:sldId id="350" r:id="rId17"/>
    <p:sldId id="351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88" autoAdjust="0"/>
    <p:restoredTop sz="94660"/>
  </p:normalViewPr>
  <p:slideViewPr>
    <p:cSldViewPr showGuides="1">
      <p:cViewPr varScale="1">
        <p:scale>
          <a:sx n="76" d="100"/>
          <a:sy n="76" d="100"/>
        </p:scale>
        <p:origin x="126" y="58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5112" y="1916832"/>
            <a:ext cx="6581775" cy="1009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3" y="3717033"/>
            <a:ext cx="11593288" cy="8215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3789040"/>
            <a:ext cx="10896600" cy="2343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/>
          <a:stretch/>
        </p:blipFill>
        <p:spPr>
          <a:xfrm>
            <a:off x="3631489" y="339986"/>
            <a:ext cx="4929022" cy="337704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6468" y="3772892"/>
            <a:ext cx="94679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6468" y="4585692"/>
            <a:ext cx="11027832" cy="15464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3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84684"/>
            <a:ext cx="10793123" cy="568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229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244558"/>
            <a:ext cx="2160240" cy="7109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2735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509712"/>
            <a:ext cx="1087755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397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825" y="1052736"/>
            <a:ext cx="965835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734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556792"/>
            <a:ext cx="1089660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6468" y="3395825"/>
            <a:ext cx="11027832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6468" y="4293096"/>
            <a:ext cx="11196156" cy="15455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3876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1734" y="116632"/>
            <a:ext cx="10915650" cy="2390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1772816"/>
            <a:ext cx="4642520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746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844824"/>
            <a:ext cx="1087755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625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429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700808"/>
            <a:ext cx="1085850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018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237" y="771525"/>
            <a:ext cx="534352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387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35360" y="1219247"/>
            <a:ext cx="8280920" cy="3508024"/>
            <a:chOff x="335360" y="1052736"/>
            <a:chExt cx="8280920" cy="35080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5105400" cy="638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58730" y="1052736"/>
              <a:ext cx="3257550" cy="1219200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407368" y="2296294"/>
              <a:ext cx="6181646" cy="628650"/>
              <a:chOff x="301464" y="2333463"/>
              <a:chExt cx="6181646" cy="628650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01464" y="2354447"/>
                <a:ext cx="5038725" cy="571500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282960" y="2333463"/>
                <a:ext cx="1200150" cy="628650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35360" y="3143250"/>
              <a:ext cx="2867025" cy="5715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49948" y="3979735"/>
              <a:ext cx="4981575" cy="58102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331523" y="3955351"/>
              <a:ext cx="1028700" cy="561975"/>
            </a:xfrm>
            <a:prstGeom prst="rect">
              <a:avLst/>
            </a:prstGeom>
          </p:spPr>
        </p:pic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4620" y="5036043"/>
            <a:ext cx="6210300" cy="6477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75964" y="2227359"/>
            <a:ext cx="4465755" cy="4442001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516468" y="2391512"/>
            <a:ext cx="622760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44620" y="3305912"/>
            <a:ext cx="6399452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44620" y="4110584"/>
            <a:ext cx="6399452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44620" y="5049368"/>
            <a:ext cx="6399452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771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755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412776"/>
            <a:ext cx="1081087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003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556792"/>
            <a:ext cx="10944225" cy="3419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80806" y="1556792"/>
            <a:ext cx="1263666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704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14375" y="1364357"/>
            <a:ext cx="10763250" cy="5016971"/>
            <a:chOff x="714375" y="1340768"/>
            <a:chExt cx="10763250" cy="50169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4375" y="1340768"/>
              <a:ext cx="10763250" cy="2581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4375" y="4005064"/>
              <a:ext cx="8867775" cy="23526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16468" y="4149080"/>
            <a:ext cx="94679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6468" y="4834880"/>
            <a:ext cx="94679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6468" y="5800080"/>
            <a:ext cx="94679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669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2025-12-13T14:41:12Z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