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2204864"/>
            <a:ext cx="7570018" cy="2419325"/>
            <a:chOff x="983432" y="2204864"/>
            <a:chExt cx="7570018" cy="2419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2204864"/>
              <a:ext cx="600075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8550" y="4005064"/>
              <a:ext cx="4914900" cy="619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98679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84249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29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632903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5611" y="4605177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42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52637"/>
            <a:ext cx="10763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9270" y="198884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9006" y="2961114"/>
            <a:ext cx="84334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956206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2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2816"/>
            <a:ext cx="107918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628" y="4653136"/>
            <a:ext cx="103279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628" y="5567536"/>
            <a:ext cx="103279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4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4088647"/>
            <a:ext cx="15481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668174"/>
            <a:ext cx="1584176" cy="151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3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2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0808"/>
            <a:ext cx="10496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77281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0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12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28800"/>
            <a:ext cx="10467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41396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64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95350"/>
            <a:ext cx="105060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934" y="3563069"/>
            <a:ext cx="740092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1934" y="3596902"/>
            <a:ext cx="87165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1934" y="4511302"/>
            <a:ext cx="87165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1934" y="5445224"/>
            <a:ext cx="8716514" cy="11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2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7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00808"/>
            <a:ext cx="10544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8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66960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48000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27676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0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88990"/>
            <a:ext cx="10513168" cy="566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0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8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4012"/>
            <a:ext cx="65817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223" y="1538287"/>
            <a:ext cx="37433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122" y="3573016"/>
            <a:ext cx="4989877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0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84784"/>
            <a:ext cx="10467975" cy="4837534"/>
            <a:chOff x="983432" y="1628800"/>
            <a:chExt cx="10467975" cy="48375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628800"/>
              <a:ext cx="4676775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84984"/>
              <a:ext cx="10467975" cy="3181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2276872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56548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55200"/>
            <a:ext cx="10657184" cy="2382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5679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7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14450"/>
            <a:ext cx="112680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013176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8193" y="5984005"/>
            <a:ext cx="19516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3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77072"/>
            <a:ext cx="5190529" cy="26416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068960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8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14550"/>
            <a:ext cx="114014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2114" y="3909906"/>
            <a:ext cx="14679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909906"/>
            <a:ext cx="14679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246" y="1268760"/>
            <a:ext cx="11149508" cy="5546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759919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5550" y="4743769"/>
            <a:ext cx="6703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4806" y="4743769"/>
            <a:ext cx="13834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196752"/>
            <a:ext cx="11325225" cy="5507137"/>
            <a:chOff x="433387" y="1576387"/>
            <a:chExt cx="11325225" cy="5507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576387"/>
              <a:ext cx="1132522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62" y="5445224"/>
              <a:ext cx="1068705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470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2025-12-14T03:05:02Z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