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300287"/>
            <a:ext cx="1117282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57450"/>
            <a:ext cx="116490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33525"/>
            <a:ext cx="116490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53619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01663"/>
            <a:ext cx="117062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4365104"/>
            <a:ext cx="1103947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2296" y="1340768"/>
            <a:ext cx="40576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09787"/>
            <a:ext cx="110775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594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4096440"/>
            <a:ext cx="301942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294" y="1324347"/>
            <a:ext cx="11620500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365104"/>
            <a:ext cx="2981325" cy="1533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1864" y="4339555"/>
            <a:ext cx="2971800" cy="1609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1864" y="5365229"/>
            <a:ext cx="590550" cy="53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2504" y="334421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452" y="3989784"/>
            <a:ext cx="4003185" cy="28235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3212976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5865"/>
            <a:ext cx="11706225" cy="400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861048"/>
            <a:ext cx="4295775" cy="291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39" y="3140968"/>
            <a:ext cx="19131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8656" y="4509120"/>
            <a:ext cx="19131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301"/>
            <a:ext cx="116109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9725"/>
            <a:ext cx="1172527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566987"/>
            <a:ext cx="1095375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933056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10565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250801"/>
            <a:ext cx="3286125" cy="3762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5013176"/>
            <a:ext cx="847725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93821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546" y="2564904"/>
            <a:ext cx="24491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564904"/>
            <a:ext cx="24491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949" y="3502454"/>
            <a:ext cx="6358139" cy="1078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093" y="4902990"/>
            <a:ext cx="97703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6110"/>
            <a:ext cx="10600184" cy="555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81112"/>
            <a:ext cx="108299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74485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173810"/>
            <a:ext cx="721042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962" y="4185828"/>
            <a:ext cx="7632358" cy="2339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09737"/>
            <a:ext cx="108680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09725"/>
            <a:ext cx="116014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775"/>
            <a:ext cx="115919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429000"/>
            <a:ext cx="3066678" cy="23196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224" y="262152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90439"/>
            <a:ext cx="116490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174" y="5949280"/>
            <a:ext cx="101536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8207" y="3284984"/>
            <a:ext cx="2486025" cy="257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262279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87727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7372" y="4437112"/>
            <a:ext cx="32389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2891" y="5374661"/>
            <a:ext cx="23492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5396"/>
            <a:ext cx="10729192" cy="54759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28898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3097" y="128898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6049" y="319881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6019" y="319881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8602"/>
            <a:ext cx="1120140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957971"/>
            <a:ext cx="552450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4221088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089188"/>
            <a:ext cx="11201400" cy="1508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