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3071812"/>
            <a:ext cx="101631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47862"/>
            <a:ext cx="109061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557337"/>
            <a:ext cx="102965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72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90675"/>
            <a:ext cx="10420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57435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81840"/>
            <a:ext cx="66967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26792"/>
            <a:ext cx="66967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22215"/>
            <a:ext cx="6696744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54483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795" y="2780928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795" y="3536007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795" y="4470832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62198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20" y="4987627"/>
            <a:ext cx="7200900" cy="1609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20" y="4077072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420" y="5952171"/>
            <a:ext cx="756094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2199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653136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9343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4833" y="3063951"/>
            <a:ext cx="5715869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527" y="5043221"/>
            <a:ext cx="9274897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527" y="5969196"/>
            <a:ext cx="9274897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6743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64807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458244"/>
            <a:ext cx="6480720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83248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633" y="3090477"/>
            <a:ext cx="7946663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633" y="3993303"/>
            <a:ext cx="8882767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72866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20" y="4077072"/>
            <a:ext cx="748893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420" y="5003047"/>
            <a:ext cx="748893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420" y="5998470"/>
            <a:ext cx="7488932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55149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01008"/>
            <a:ext cx="46672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503835"/>
            <a:ext cx="66247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154" y="3499257"/>
            <a:ext cx="66247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154" y="4425232"/>
            <a:ext cx="6624736" cy="68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59055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6121524" cy="1054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69613"/>
            <a:ext cx="61215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28024"/>
            <a:ext cx="61215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