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3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50" r:id="rId28"/>
    <p:sldId id="349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844824"/>
            <a:ext cx="55340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12" y="4077072"/>
            <a:ext cx="110775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4312" y="2062162"/>
            <a:ext cx="414337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487" y="5023073"/>
            <a:ext cx="97250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24000"/>
            <a:ext cx="117157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1556792"/>
            <a:ext cx="3952875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138514"/>
            <a:ext cx="96297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71625"/>
            <a:ext cx="116109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58112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9187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8967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88840"/>
            <a:ext cx="7560840" cy="1624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301208"/>
            <a:ext cx="7560840" cy="1343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852936"/>
            <a:ext cx="5448300" cy="137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8252" y="3677185"/>
            <a:ext cx="62938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99170"/>
            <a:ext cx="116586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8924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71612"/>
            <a:ext cx="107156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78421"/>
            <a:ext cx="116300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37321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90228"/>
            <a:ext cx="117062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65313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229200"/>
            <a:ext cx="94011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075" y="2081212"/>
            <a:ext cx="41338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8693" y="4015266"/>
            <a:ext cx="4141883" cy="27981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4293096"/>
            <a:ext cx="440055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7845" y="5148862"/>
            <a:ext cx="4486275" cy="552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496" y="3297957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66925"/>
            <a:ext cx="116205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7260"/>
            <a:ext cx="108108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6874" y="2348880"/>
            <a:ext cx="64172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874" y="3193832"/>
            <a:ext cx="64172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874" y="4119807"/>
            <a:ext cx="64172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874" y="5057356"/>
            <a:ext cx="64172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6874" y="5983331"/>
            <a:ext cx="64172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634" y="3450679"/>
            <a:ext cx="1080135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551723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76375"/>
            <a:ext cx="108870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2032" y="3721943"/>
            <a:ext cx="3962400" cy="3019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4365104"/>
            <a:ext cx="417195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0082" y="5202385"/>
            <a:ext cx="4181475" cy="685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79670" y="3369221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43050"/>
            <a:ext cx="116109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836712"/>
            <a:ext cx="3152775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941168"/>
            <a:ext cx="96678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586" y="3429000"/>
            <a:ext cx="50768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8918"/>
            <a:ext cx="11517362" cy="54844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564904"/>
            <a:ext cx="1082040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7948" y="3573016"/>
            <a:ext cx="13321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933056"/>
            <a:ext cx="428625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429309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859388"/>
            <a:ext cx="4200501" cy="29753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6184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717032"/>
            <a:ext cx="4238625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328498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71687"/>
            <a:ext cx="116586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204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36912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01008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380684"/>
            <a:ext cx="6624736" cy="1998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8477250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988593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8924925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2702024"/>
            <a:ext cx="1156335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72514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2025-12-14T04:53:00Z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