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781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3095625"/>
            <a:ext cx="104013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4221088"/>
            <a:ext cx="2733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3269"/>
            <a:ext cx="1107757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391989"/>
            <a:ext cx="3162300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030782"/>
            <a:ext cx="7632848" cy="1766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85183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6022733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49339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684" y="2636912"/>
            <a:ext cx="3206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684" y="3505013"/>
            <a:ext cx="3206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684" y="4477287"/>
            <a:ext cx="3206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5981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157192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6060017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57300"/>
            <a:ext cx="11144250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075" y="1340768"/>
            <a:ext cx="4210050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204864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130839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03113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8356" y="4103113"/>
            <a:ext cx="37978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5480" y="5017513"/>
            <a:ext cx="605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572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628800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98" y="2508476"/>
            <a:ext cx="64361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519" y="3480750"/>
            <a:ext cx="25181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480750"/>
            <a:ext cx="36003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824" y="4360426"/>
            <a:ext cx="36003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824" y="5286401"/>
            <a:ext cx="555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35027"/>
            <a:ext cx="10043562" cy="4752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5949280"/>
            <a:ext cx="8076988" cy="665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6323" y="2708920"/>
            <a:ext cx="8184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6323" y="3438125"/>
            <a:ext cx="3419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6682" y="3438125"/>
            <a:ext cx="3419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4748" y="4271501"/>
            <a:ext cx="10199844" cy="1516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4748" y="5961405"/>
            <a:ext cx="55193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088" y="5996131"/>
            <a:ext cx="3419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9312"/>
            <a:ext cx="116586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76400"/>
            <a:ext cx="1105852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133" y="1751459"/>
            <a:ext cx="4229100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736" y="2708920"/>
            <a:ext cx="6609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6" y="3577021"/>
            <a:ext cx="6609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736" y="4514570"/>
            <a:ext cx="6609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34683"/>
            <a:ext cx="83153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773" y="5559108"/>
            <a:ext cx="524827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5222" y="2420888"/>
            <a:ext cx="8431178" cy="3138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59108"/>
            <a:ext cx="5400600" cy="1182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1462"/>
            <a:ext cx="11687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