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916832"/>
            <a:ext cx="57721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372" y="3933056"/>
            <a:ext cx="82867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584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40968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7851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81344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849446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72390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8783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29557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964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40967"/>
            <a:ext cx="10441160" cy="608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20643"/>
            <a:ext cx="10441160" cy="608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016066"/>
            <a:ext cx="10441160" cy="608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07316"/>
            <a:ext cx="10441160" cy="608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0387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770" y="5013176"/>
            <a:ext cx="561022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56792"/>
            <a:ext cx="79928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869" y="321297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869" y="395375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869" y="486815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2869" y="5828855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14550"/>
            <a:ext cx="110680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775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363" y="2564904"/>
            <a:ext cx="40195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363" y="3444580"/>
            <a:ext cx="40195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363" y="4393704"/>
            <a:ext cx="60357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363" y="5389127"/>
            <a:ext cx="60357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9229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16588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12010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9725"/>
            <a:ext cx="11029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2885"/>
            <a:ext cx="10116815" cy="6055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28800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16820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57600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90977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5600" y="4290977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182228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5600" y="5182228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5320" y="6091615"/>
            <a:ext cx="5990799" cy="721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4962"/>
            <a:ext cx="10991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775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21288"/>
            <a:ext cx="73818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221088"/>
            <a:ext cx="6120680" cy="151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538" y="5949280"/>
            <a:ext cx="32301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0448" y="5949280"/>
            <a:ext cx="50298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90963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700808"/>
            <a:ext cx="4680520" cy="56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539" y="2592059"/>
            <a:ext cx="4680520" cy="56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592059"/>
            <a:ext cx="4680520" cy="56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391" y="3529608"/>
            <a:ext cx="4680520" cy="56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390" y="4386134"/>
            <a:ext cx="5717673" cy="56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