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3071812"/>
            <a:ext cx="115538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781175"/>
            <a:ext cx="103155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9773"/>
            <a:ext cx="10182994" cy="54636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24944"/>
            <a:ext cx="748883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8922" y="4506804"/>
            <a:ext cx="9729605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8922" y="5224434"/>
            <a:ext cx="9729605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8922" y="6128295"/>
            <a:ext cx="9729605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1251"/>
            <a:ext cx="11001375" cy="557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5646"/>
            <a:ext cx="9259420" cy="44855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301208"/>
            <a:ext cx="9217023" cy="14923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3250" y="2368670"/>
            <a:ext cx="5560821" cy="1060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3250" y="3789039"/>
            <a:ext cx="9449254" cy="681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3250" y="4529819"/>
            <a:ext cx="9449254" cy="681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3250" y="5305323"/>
            <a:ext cx="9881302" cy="1488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7884"/>
            <a:ext cx="10585176" cy="554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66294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7230" y="2276872"/>
            <a:ext cx="697495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954" y="3805955"/>
            <a:ext cx="73002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954" y="4697205"/>
            <a:ext cx="73002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954" y="5611605"/>
            <a:ext cx="73002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57400"/>
            <a:ext cx="110109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822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6202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72728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661939"/>
            <a:ext cx="1015312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41615"/>
            <a:ext cx="1015312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479164"/>
            <a:ext cx="1015312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