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0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420888"/>
            <a:ext cx="105918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717032"/>
            <a:ext cx="50482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4077072"/>
            <a:ext cx="106489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268760"/>
            <a:ext cx="52101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57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832176"/>
            <a:ext cx="4067175" cy="1981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40216" y="3212976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717" y="4138951"/>
            <a:ext cx="28970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24125"/>
            <a:ext cx="116109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40863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59112"/>
            <a:ext cx="5616624" cy="1538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486" y="5023308"/>
            <a:ext cx="4371409" cy="15223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52736"/>
            <a:ext cx="9991725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844824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863396"/>
            <a:ext cx="9433048" cy="11416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229209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132035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2837" y="5132035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96502" y="6046435"/>
            <a:ext cx="73358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445224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3500"/>
            <a:ext cx="116871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8764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7" y="2071687"/>
            <a:ext cx="404812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199" y="5157192"/>
            <a:ext cx="97536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47887"/>
            <a:ext cx="117348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3009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484784"/>
            <a:ext cx="4962525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509120"/>
            <a:ext cx="96774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6812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6127576"/>
            <a:ext cx="9620250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422108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5036" y="5229200"/>
            <a:ext cx="46672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52587"/>
            <a:ext cx="116014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7" y="3443357"/>
            <a:ext cx="21283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235" y="4380907"/>
            <a:ext cx="21283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805264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5479"/>
            <a:ext cx="10924803" cy="5475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2040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717111"/>
            <a:ext cx="7861176" cy="309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156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35360"/>
            <a:ext cx="107727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824037"/>
            <a:ext cx="92297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836712"/>
            <a:ext cx="9001125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9124" y="1772816"/>
            <a:ext cx="94954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9124" y="2432573"/>
            <a:ext cx="94954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9124" y="3289100"/>
            <a:ext cx="94954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9124" y="4122477"/>
            <a:ext cx="94954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69124" y="5085184"/>
            <a:ext cx="94954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69124" y="5870254"/>
            <a:ext cx="94954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93535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76872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60720"/>
            <a:ext cx="10441160" cy="2472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1672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33525"/>
            <a:ext cx="113347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6972"/>
            <a:ext cx="10981184" cy="555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871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789040"/>
            <a:ext cx="320040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7036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2203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4145310"/>
            <a:ext cx="314325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49" y="1268760"/>
            <a:ext cx="1181100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3284984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514600"/>
            <a:ext cx="1121092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501008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00187"/>
            <a:ext cx="117824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2025-12-14T08:02:23Z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