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6425" y="3119437"/>
            <a:ext cx="843915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4425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557337"/>
            <a:ext cx="111156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573016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4968"/>
            <a:ext cx="1176337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543175"/>
            <a:ext cx="11058525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708920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062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6327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177752"/>
            <a:ext cx="11010900" cy="441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2177752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043112"/>
            <a:ext cx="1153477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4005064"/>
            <a:ext cx="2304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38287"/>
            <a:ext cx="1157287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581128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955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8230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1566"/>
            <a:ext cx="11521280" cy="5511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1187" y="1303710"/>
            <a:ext cx="10500788" cy="5554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326604"/>
            <a:ext cx="108394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169890"/>
            <a:ext cx="5832648" cy="3139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7705725" cy="217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526" y="3854549"/>
            <a:ext cx="10687050" cy="1590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2927425"/>
            <a:ext cx="38884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85163" y="2927425"/>
            <a:ext cx="423198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1642" y="3807100"/>
            <a:ext cx="11642258" cy="22861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590675"/>
            <a:ext cx="107823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7277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23553"/>
            <a:ext cx="1074420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3016" y="3140968"/>
            <a:ext cx="7915271" cy="3240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060848"/>
            <a:ext cx="7743825" cy="3124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2924944"/>
            <a:ext cx="73448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712022"/>
            <a:ext cx="73448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3" y="4499101"/>
            <a:ext cx="788784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80728"/>
            <a:ext cx="9301683" cy="5681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46331"/>
            <a:ext cx="10947276" cy="55670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221088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37060"/>
            <a:ext cx="11409809" cy="55779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229200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09712"/>
            <a:ext cx="1163955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581128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5382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5517232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33525"/>
            <a:ext cx="1161097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3645024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4134" y="896541"/>
            <a:ext cx="10246150" cy="14733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636912"/>
            <a:ext cx="8856984" cy="3847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3429000"/>
            <a:ext cx="74888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4216079"/>
            <a:ext cx="74888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5026307"/>
            <a:ext cx="74888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3512" y="5877272"/>
            <a:ext cx="81369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57325"/>
            <a:ext cx="1163002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2025-12-14T05:53:43Z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