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3052762"/>
            <a:ext cx="47720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04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589240"/>
            <a:ext cx="158417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62087"/>
            <a:ext cx="110394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700808"/>
            <a:ext cx="144016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6722" y="3402286"/>
            <a:ext cx="113108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966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301208"/>
            <a:ext cx="374441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21088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214562"/>
            <a:ext cx="108870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752031"/>
            <a:ext cx="396044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72009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013176"/>
            <a:ext cx="806489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869703"/>
            <a:ext cx="806489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48880"/>
            <a:ext cx="74199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6910" y="3254114"/>
            <a:ext cx="962153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910" y="4145364"/>
            <a:ext cx="9621538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8393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96952"/>
            <a:ext cx="1008112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899778"/>
            <a:ext cx="1008112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837327"/>
            <a:ext cx="1008112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798026"/>
            <a:ext cx="1008112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918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0203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97530"/>
            <a:ext cx="10071100" cy="54438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96952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2106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53978"/>
            <a:ext cx="7344816" cy="1171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085184"/>
            <a:ext cx="928903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988009"/>
            <a:ext cx="928903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564904"/>
            <a:ext cx="63150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5296" y="3501008"/>
            <a:ext cx="7126967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81103" cy="47525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805264"/>
            <a:ext cx="7589449" cy="69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80010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44527"/>
            <a:ext cx="761047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8172" y="2305000"/>
            <a:ext cx="737003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172" y="3045780"/>
            <a:ext cx="7370036" cy="110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172" y="4446316"/>
            <a:ext cx="8162124" cy="110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494" y="5966717"/>
            <a:ext cx="522649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4867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45" y="2708920"/>
            <a:ext cx="851711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005064"/>
            <a:ext cx="820891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012061"/>
            <a:ext cx="820891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6530"/>
            <a:ext cx="10801200" cy="548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057400"/>
            <a:ext cx="101631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631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764705"/>
            <a:ext cx="9793088" cy="54365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599" y="6279401"/>
            <a:ext cx="6894851" cy="58149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284984"/>
            <a:ext cx="65527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5598" y="4725143"/>
            <a:ext cx="9940961" cy="1444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8996" y="6172919"/>
            <a:ext cx="8775435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6964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48880"/>
            <a:ext cx="943304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93584"/>
            <a:ext cx="1036915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44119"/>
            <a:ext cx="1036915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574266"/>
            <a:ext cx="1036915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290762"/>
            <a:ext cx="1107757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717032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16832"/>
            <a:ext cx="66960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71650"/>
            <a:ext cx="110299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356992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95462"/>
            <a:ext cx="109442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356992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1936"/>
            <a:ext cx="10801200" cy="5521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949280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060848"/>
            <a:ext cx="90297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04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884" y="3140968"/>
            <a:ext cx="1044892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4141452"/>
            <a:ext cx="72008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