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3067050"/>
            <a:ext cx="108870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1909762"/>
            <a:ext cx="55816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7345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20888"/>
            <a:ext cx="105131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57091"/>
            <a:ext cx="1051316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002043"/>
            <a:ext cx="1051316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728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679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5033005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822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352885"/>
            <a:ext cx="9721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186262"/>
            <a:ext cx="9721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27984"/>
            <a:ext cx="10873208" cy="1619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61072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77343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52936"/>
            <a:ext cx="5715869" cy="1173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95599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121573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140146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70199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864096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75967"/>
            <a:ext cx="864096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12071"/>
            <a:ext cx="864096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95919"/>
            <a:ext cx="864096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952445"/>
            <a:ext cx="864096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537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77768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04227"/>
            <a:ext cx="77768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95477"/>
            <a:ext cx="77768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002475"/>
            <a:ext cx="77768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14487"/>
            <a:ext cx="111537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79757"/>
            <a:ext cx="9919840" cy="5933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4989" y="1772816"/>
            <a:ext cx="10907595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64970"/>
            <a:ext cx="756084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05750"/>
            <a:ext cx="756084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220150"/>
            <a:ext cx="756084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41952"/>
            <a:ext cx="756084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371475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668885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9351"/>
            <a:ext cx="109632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